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5" r:id="rId5"/>
    <p:sldId id="274" r:id="rId6"/>
    <p:sldId id="286" r:id="rId7"/>
    <p:sldId id="287" r:id="rId8"/>
    <p:sldId id="276" r:id="rId9"/>
    <p:sldId id="288" r:id="rId10"/>
    <p:sldId id="289" r:id="rId11"/>
    <p:sldId id="291" r:id="rId12"/>
    <p:sldId id="293" r:id="rId13"/>
    <p:sldId id="300" r:id="rId14"/>
    <p:sldId id="301" r:id="rId15"/>
    <p:sldId id="302" r:id="rId16"/>
    <p:sldId id="292" r:id="rId17"/>
    <p:sldId id="303" r:id="rId18"/>
    <p:sldId id="304" r:id="rId19"/>
    <p:sldId id="305" r:id="rId20"/>
    <p:sldId id="295" r:id="rId21"/>
    <p:sldId id="306" r:id="rId22"/>
    <p:sldId id="297" r:id="rId23"/>
    <p:sldId id="296" r:id="rId24"/>
    <p:sldId id="307" r:id="rId25"/>
    <p:sldId id="308" r:id="rId26"/>
    <p:sldId id="261" r:id="rId27"/>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09" autoAdjust="0"/>
    <p:restoredTop sz="94625" autoAdjust="0"/>
  </p:normalViewPr>
  <p:slideViewPr>
    <p:cSldViewPr snapToGrid="0">
      <p:cViewPr varScale="1">
        <p:scale>
          <a:sx n="10" d="100"/>
          <a:sy n="10" d="100"/>
        </p:scale>
        <p:origin x="-197" y="228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553.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CE624-3660-4035-AB45-CE49DDC2C65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A5F825-9C29-43CC-BB96-80A60E9689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loose status, replay or exit</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loose status, replay or exit</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loose status, replay or exit</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loose status, replay or exit</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Player, Scores, Time, Meun, </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Win status, score, replay or exit</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loose status, replay or exit</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loose status, replay or exit</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loose status, replay or exit</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91" Type="http://schemas.openxmlformats.org/officeDocument/2006/relationships/image" Target="../media/image1.png"/><Relationship Id="rId90" Type="http://schemas.openxmlformats.org/officeDocument/2006/relationships/tags" Target="../tags/tag89.xml"/><Relationship Id="rId9" Type="http://schemas.openxmlformats.org/officeDocument/2006/relationships/tags" Target="../tags/tag8.xml"/><Relationship Id="rId89" Type="http://schemas.openxmlformats.org/officeDocument/2006/relationships/tags" Target="../tags/tag88.xml"/><Relationship Id="rId88" Type="http://schemas.openxmlformats.org/officeDocument/2006/relationships/tags" Target="../tags/tag87.xml"/><Relationship Id="rId87" Type="http://schemas.openxmlformats.org/officeDocument/2006/relationships/tags" Target="../tags/tag86.xml"/><Relationship Id="rId86" Type="http://schemas.openxmlformats.org/officeDocument/2006/relationships/tags" Target="../tags/tag85.xml"/><Relationship Id="rId85" Type="http://schemas.openxmlformats.org/officeDocument/2006/relationships/tags" Target="../tags/tag84.xml"/><Relationship Id="rId84" Type="http://schemas.openxmlformats.org/officeDocument/2006/relationships/tags" Target="../tags/tag83.xml"/><Relationship Id="rId83" Type="http://schemas.openxmlformats.org/officeDocument/2006/relationships/tags" Target="../tags/tag82.xml"/><Relationship Id="rId82" Type="http://schemas.openxmlformats.org/officeDocument/2006/relationships/tags" Target="../tags/tag81.xml"/><Relationship Id="rId81" Type="http://schemas.openxmlformats.org/officeDocument/2006/relationships/tags" Target="../tags/tag80.xml"/><Relationship Id="rId80" Type="http://schemas.openxmlformats.org/officeDocument/2006/relationships/tags" Target="../tags/tag79.xml"/><Relationship Id="rId8" Type="http://schemas.openxmlformats.org/officeDocument/2006/relationships/tags" Target="../tags/tag7.xml"/><Relationship Id="rId79" Type="http://schemas.openxmlformats.org/officeDocument/2006/relationships/tags" Target="../tags/tag78.xml"/><Relationship Id="rId78" Type="http://schemas.openxmlformats.org/officeDocument/2006/relationships/tags" Target="../tags/tag77.xml"/><Relationship Id="rId77" Type="http://schemas.openxmlformats.org/officeDocument/2006/relationships/tags" Target="../tags/tag76.xml"/><Relationship Id="rId76" Type="http://schemas.openxmlformats.org/officeDocument/2006/relationships/tags" Target="../tags/tag75.xml"/><Relationship Id="rId75" Type="http://schemas.openxmlformats.org/officeDocument/2006/relationships/tags" Target="../tags/tag74.xml"/><Relationship Id="rId74" Type="http://schemas.openxmlformats.org/officeDocument/2006/relationships/tags" Target="../tags/tag73.xml"/><Relationship Id="rId73" Type="http://schemas.openxmlformats.org/officeDocument/2006/relationships/tags" Target="../tags/tag72.xml"/><Relationship Id="rId72" Type="http://schemas.openxmlformats.org/officeDocument/2006/relationships/tags" Target="../tags/tag71.xml"/><Relationship Id="rId71" Type="http://schemas.openxmlformats.org/officeDocument/2006/relationships/tags" Target="../tags/tag70.xml"/><Relationship Id="rId70" Type="http://schemas.openxmlformats.org/officeDocument/2006/relationships/tags" Target="../tags/tag69.xml"/><Relationship Id="rId7" Type="http://schemas.openxmlformats.org/officeDocument/2006/relationships/tags" Target="../tags/tag6.xml"/><Relationship Id="rId69" Type="http://schemas.openxmlformats.org/officeDocument/2006/relationships/tags" Target="../tags/tag68.xml"/><Relationship Id="rId68" Type="http://schemas.openxmlformats.org/officeDocument/2006/relationships/tags" Target="../tags/tag67.xml"/><Relationship Id="rId67" Type="http://schemas.openxmlformats.org/officeDocument/2006/relationships/tags" Target="../tags/tag66.xml"/><Relationship Id="rId66" Type="http://schemas.openxmlformats.org/officeDocument/2006/relationships/tags" Target="../tags/tag65.xml"/><Relationship Id="rId65" Type="http://schemas.openxmlformats.org/officeDocument/2006/relationships/tags" Target="../tags/tag64.xml"/><Relationship Id="rId64" Type="http://schemas.openxmlformats.org/officeDocument/2006/relationships/tags" Target="../tags/tag63.xml"/><Relationship Id="rId63" Type="http://schemas.openxmlformats.org/officeDocument/2006/relationships/tags" Target="../tags/tag62.xml"/><Relationship Id="rId62" Type="http://schemas.openxmlformats.org/officeDocument/2006/relationships/tags" Target="../tags/tag61.xml"/><Relationship Id="rId61" Type="http://schemas.openxmlformats.org/officeDocument/2006/relationships/tags" Target="../tags/tag60.xml"/><Relationship Id="rId60" Type="http://schemas.openxmlformats.org/officeDocument/2006/relationships/tags" Target="../tags/tag59.xml"/><Relationship Id="rId6" Type="http://schemas.openxmlformats.org/officeDocument/2006/relationships/tags" Target="../tags/tag5.xml"/><Relationship Id="rId59" Type="http://schemas.openxmlformats.org/officeDocument/2006/relationships/tags" Target="../tags/tag58.xml"/><Relationship Id="rId58" Type="http://schemas.openxmlformats.org/officeDocument/2006/relationships/tags" Target="../tags/tag57.xml"/><Relationship Id="rId57" Type="http://schemas.openxmlformats.org/officeDocument/2006/relationships/tags" Target="../tags/tag56.xml"/><Relationship Id="rId56" Type="http://schemas.openxmlformats.org/officeDocument/2006/relationships/tags" Target="../tags/tag55.xml"/><Relationship Id="rId55" Type="http://schemas.openxmlformats.org/officeDocument/2006/relationships/tags" Target="../tags/tag54.xml"/><Relationship Id="rId54" Type="http://schemas.openxmlformats.org/officeDocument/2006/relationships/tags" Target="../tags/tag53.xml"/><Relationship Id="rId53" Type="http://schemas.openxmlformats.org/officeDocument/2006/relationships/tags" Target="../tags/tag52.xml"/><Relationship Id="rId52" Type="http://schemas.openxmlformats.org/officeDocument/2006/relationships/tags" Target="../tags/tag51.xml"/><Relationship Id="rId51" Type="http://schemas.openxmlformats.org/officeDocument/2006/relationships/tags" Target="../tags/tag50.xml"/><Relationship Id="rId50" Type="http://schemas.openxmlformats.org/officeDocument/2006/relationships/tags" Target="../tags/tag49.xml"/><Relationship Id="rId5" Type="http://schemas.openxmlformats.org/officeDocument/2006/relationships/tags" Target="../tags/tag4.xml"/><Relationship Id="rId49" Type="http://schemas.openxmlformats.org/officeDocument/2006/relationships/tags" Target="../tags/tag48.xml"/><Relationship Id="rId48" Type="http://schemas.openxmlformats.org/officeDocument/2006/relationships/tags" Target="../tags/tag47.xml"/><Relationship Id="rId47" Type="http://schemas.openxmlformats.org/officeDocument/2006/relationships/tags" Target="../tags/tag46.xml"/><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tags" Target="../tags/tag3.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294.xml"/><Relationship Id="rId5" Type="http://schemas.openxmlformats.org/officeDocument/2006/relationships/tags" Target="../tags/tag293.xml"/><Relationship Id="rId4" Type="http://schemas.openxmlformats.org/officeDocument/2006/relationships/tags" Target="../tags/tag292.xml"/><Relationship Id="rId3" Type="http://schemas.openxmlformats.org/officeDocument/2006/relationships/tags" Target="../tags/tag291.xml"/><Relationship Id="rId2" Type="http://schemas.openxmlformats.org/officeDocument/2006/relationships/tags" Target="../tags/tag29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0" Type="http://schemas.openxmlformats.org/officeDocument/2006/relationships/tags" Target="../tags/tag382.xml"/><Relationship Id="rId9" Type="http://schemas.openxmlformats.org/officeDocument/2006/relationships/tags" Target="../tags/tag302.xml"/><Relationship Id="rId89" Type="http://schemas.openxmlformats.org/officeDocument/2006/relationships/image" Target="../media/image3.png"/><Relationship Id="rId88" Type="http://schemas.openxmlformats.org/officeDocument/2006/relationships/tags" Target="../tags/tag381.xml"/><Relationship Id="rId87" Type="http://schemas.openxmlformats.org/officeDocument/2006/relationships/tags" Target="../tags/tag380.xml"/><Relationship Id="rId86" Type="http://schemas.openxmlformats.org/officeDocument/2006/relationships/tags" Target="../tags/tag379.xml"/><Relationship Id="rId85" Type="http://schemas.openxmlformats.org/officeDocument/2006/relationships/tags" Target="../tags/tag378.xml"/><Relationship Id="rId84" Type="http://schemas.openxmlformats.org/officeDocument/2006/relationships/tags" Target="../tags/tag377.xml"/><Relationship Id="rId83" Type="http://schemas.openxmlformats.org/officeDocument/2006/relationships/tags" Target="../tags/tag376.xml"/><Relationship Id="rId82" Type="http://schemas.openxmlformats.org/officeDocument/2006/relationships/tags" Target="../tags/tag375.xml"/><Relationship Id="rId81" Type="http://schemas.openxmlformats.org/officeDocument/2006/relationships/tags" Target="../tags/tag374.xml"/><Relationship Id="rId80" Type="http://schemas.openxmlformats.org/officeDocument/2006/relationships/tags" Target="../tags/tag373.xml"/><Relationship Id="rId8" Type="http://schemas.openxmlformats.org/officeDocument/2006/relationships/tags" Target="../tags/tag301.xml"/><Relationship Id="rId79" Type="http://schemas.openxmlformats.org/officeDocument/2006/relationships/tags" Target="../tags/tag372.xml"/><Relationship Id="rId78" Type="http://schemas.openxmlformats.org/officeDocument/2006/relationships/tags" Target="../tags/tag371.xml"/><Relationship Id="rId77" Type="http://schemas.openxmlformats.org/officeDocument/2006/relationships/tags" Target="../tags/tag370.xml"/><Relationship Id="rId76" Type="http://schemas.openxmlformats.org/officeDocument/2006/relationships/tags" Target="../tags/tag369.xml"/><Relationship Id="rId75" Type="http://schemas.openxmlformats.org/officeDocument/2006/relationships/tags" Target="../tags/tag368.xml"/><Relationship Id="rId74" Type="http://schemas.openxmlformats.org/officeDocument/2006/relationships/tags" Target="../tags/tag367.xml"/><Relationship Id="rId73" Type="http://schemas.openxmlformats.org/officeDocument/2006/relationships/tags" Target="../tags/tag366.xml"/><Relationship Id="rId72" Type="http://schemas.openxmlformats.org/officeDocument/2006/relationships/tags" Target="../tags/tag365.xml"/><Relationship Id="rId71" Type="http://schemas.openxmlformats.org/officeDocument/2006/relationships/tags" Target="../tags/tag364.xml"/><Relationship Id="rId70" Type="http://schemas.openxmlformats.org/officeDocument/2006/relationships/tags" Target="../tags/tag363.xml"/><Relationship Id="rId7" Type="http://schemas.openxmlformats.org/officeDocument/2006/relationships/tags" Target="../tags/tag300.xml"/><Relationship Id="rId69" Type="http://schemas.openxmlformats.org/officeDocument/2006/relationships/tags" Target="../tags/tag362.xml"/><Relationship Id="rId68" Type="http://schemas.openxmlformats.org/officeDocument/2006/relationships/tags" Target="../tags/tag361.xml"/><Relationship Id="rId67" Type="http://schemas.openxmlformats.org/officeDocument/2006/relationships/tags" Target="../tags/tag360.xml"/><Relationship Id="rId66" Type="http://schemas.openxmlformats.org/officeDocument/2006/relationships/tags" Target="../tags/tag359.xml"/><Relationship Id="rId65" Type="http://schemas.openxmlformats.org/officeDocument/2006/relationships/tags" Target="../tags/tag358.xml"/><Relationship Id="rId64" Type="http://schemas.openxmlformats.org/officeDocument/2006/relationships/tags" Target="../tags/tag357.xml"/><Relationship Id="rId63" Type="http://schemas.openxmlformats.org/officeDocument/2006/relationships/tags" Target="../tags/tag356.xml"/><Relationship Id="rId62" Type="http://schemas.openxmlformats.org/officeDocument/2006/relationships/tags" Target="../tags/tag355.xml"/><Relationship Id="rId61" Type="http://schemas.openxmlformats.org/officeDocument/2006/relationships/tags" Target="../tags/tag354.xml"/><Relationship Id="rId60" Type="http://schemas.openxmlformats.org/officeDocument/2006/relationships/tags" Target="../tags/tag353.xml"/><Relationship Id="rId6" Type="http://schemas.openxmlformats.org/officeDocument/2006/relationships/tags" Target="../tags/tag299.xml"/><Relationship Id="rId59" Type="http://schemas.openxmlformats.org/officeDocument/2006/relationships/tags" Target="../tags/tag352.xml"/><Relationship Id="rId58" Type="http://schemas.openxmlformats.org/officeDocument/2006/relationships/tags" Target="../tags/tag351.xml"/><Relationship Id="rId57" Type="http://schemas.openxmlformats.org/officeDocument/2006/relationships/tags" Target="../tags/tag350.xml"/><Relationship Id="rId56" Type="http://schemas.openxmlformats.org/officeDocument/2006/relationships/tags" Target="../tags/tag349.xml"/><Relationship Id="rId55" Type="http://schemas.openxmlformats.org/officeDocument/2006/relationships/tags" Target="../tags/tag348.xml"/><Relationship Id="rId54" Type="http://schemas.openxmlformats.org/officeDocument/2006/relationships/tags" Target="../tags/tag347.xml"/><Relationship Id="rId53" Type="http://schemas.openxmlformats.org/officeDocument/2006/relationships/tags" Target="../tags/tag346.xml"/><Relationship Id="rId52" Type="http://schemas.openxmlformats.org/officeDocument/2006/relationships/tags" Target="../tags/tag345.xml"/><Relationship Id="rId51" Type="http://schemas.openxmlformats.org/officeDocument/2006/relationships/tags" Target="../tags/tag344.xml"/><Relationship Id="rId50" Type="http://schemas.openxmlformats.org/officeDocument/2006/relationships/tags" Target="../tags/tag343.xml"/><Relationship Id="rId5" Type="http://schemas.openxmlformats.org/officeDocument/2006/relationships/tags" Target="../tags/tag298.xml"/><Relationship Id="rId49" Type="http://schemas.openxmlformats.org/officeDocument/2006/relationships/tags" Target="../tags/tag342.xml"/><Relationship Id="rId48" Type="http://schemas.openxmlformats.org/officeDocument/2006/relationships/tags" Target="../tags/tag341.xml"/><Relationship Id="rId47" Type="http://schemas.openxmlformats.org/officeDocument/2006/relationships/tags" Target="../tags/tag340.xml"/><Relationship Id="rId46" Type="http://schemas.openxmlformats.org/officeDocument/2006/relationships/tags" Target="../tags/tag339.xml"/><Relationship Id="rId45" Type="http://schemas.openxmlformats.org/officeDocument/2006/relationships/tags" Target="../tags/tag338.xml"/><Relationship Id="rId44" Type="http://schemas.openxmlformats.org/officeDocument/2006/relationships/tags" Target="../tags/tag337.xml"/><Relationship Id="rId43" Type="http://schemas.openxmlformats.org/officeDocument/2006/relationships/tags" Target="../tags/tag336.xml"/><Relationship Id="rId42" Type="http://schemas.openxmlformats.org/officeDocument/2006/relationships/tags" Target="../tags/tag335.xml"/><Relationship Id="rId41" Type="http://schemas.openxmlformats.org/officeDocument/2006/relationships/tags" Target="../tags/tag334.xml"/><Relationship Id="rId40" Type="http://schemas.openxmlformats.org/officeDocument/2006/relationships/tags" Target="../tags/tag333.xml"/><Relationship Id="rId4" Type="http://schemas.openxmlformats.org/officeDocument/2006/relationships/tags" Target="../tags/tag297.xml"/><Relationship Id="rId39" Type="http://schemas.openxmlformats.org/officeDocument/2006/relationships/tags" Target="../tags/tag332.xml"/><Relationship Id="rId38" Type="http://schemas.openxmlformats.org/officeDocument/2006/relationships/tags" Target="../tags/tag331.xml"/><Relationship Id="rId37" Type="http://schemas.openxmlformats.org/officeDocument/2006/relationships/tags" Target="../tags/tag330.xml"/><Relationship Id="rId36" Type="http://schemas.openxmlformats.org/officeDocument/2006/relationships/tags" Target="../tags/tag329.xml"/><Relationship Id="rId35" Type="http://schemas.openxmlformats.org/officeDocument/2006/relationships/tags" Target="../tags/tag328.xml"/><Relationship Id="rId34" Type="http://schemas.openxmlformats.org/officeDocument/2006/relationships/tags" Target="../tags/tag327.xml"/><Relationship Id="rId33" Type="http://schemas.openxmlformats.org/officeDocument/2006/relationships/tags" Target="../tags/tag326.xml"/><Relationship Id="rId32" Type="http://schemas.openxmlformats.org/officeDocument/2006/relationships/tags" Target="../tags/tag325.xml"/><Relationship Id="rId31" Type="http://schemas.openxmlformats.org/officeDocument/2006/relationships/tags" Target="../tags/tag324.xml"/><Relationship Id="rId30" Type="http://schemas.openxmlformats.org/officeDocument/2006/relationships/tags" Target="../tags/tag323.xml"/><Relationship Id="rId3" Type="http://schemas.openxmlformats.org/officeDocument/2006/relationships/tags" Target="../tags/tag296.xml"/><Relationship Id="rId29" Type="http://schemas.openxmlformats.org/officeDocument/2006/relationships/tags" Target="../tags/tag322.xml"/><Relationship Id="rId28" Type="http://schemas.openxmlformats.org/officeDocument/2006/relationships/tags" Target="../tags/tag321.xml"/><Relationship Id="rId27" Type="http://schemas.openxmlformats.org/officeDocument/2006/relationships/tags" Target="../tags/tag320.xml"/><Relationship Id="rId26" Type="http://schemas.openxmlformats.org/officeDocument/2006/relationships/tags" Target="../tags/tag319.xml"/><Relationship Id="rId25" Type="http://schemas.openxmlformats.org/officeDocument/2006/relationships/tags" Target="../tags/tag318.xml"/><Relationship Id="rId24" Type="http://schemas.openxmlformats.org/officeDocument/2006/relationships/tags" Target="../tags/tag317.xml"/><Relationship Id="rId23" Type="http://schemas.openxmlformats.org/officeDocument/2006/relationships/tags" Target="../tags/tag316.xml"/><Relationship Id="rId22" Type="http://schemas.openxmlformats.org/officeDocument/2006/relationships/tags" Target="../tags/tag315.xml"/><Relationship Id="rId21" Type="http://schemas.openxmlformats.org/officeDocument/2006/relationships/tags" Target="../tags/tag314.xml"/><Relationship Id="rId20" Type="http://schemas.openxmlformats.org/officeDocument/2006/relationships/tags" Target="../tags/tag313.xml"/><Relationship Id="rId2" Type="http://schemas.openxmlformats.org/officeDocument/2006/relationships/tags" Target="../tags/tag295.xml"/><Relationship Id="rId19" Type="http://schemas.openxmlformats.org/officeDocument/2006/relationships/tags" Target="../tags/tag312.xml"/><Relationship Id="rId18" Type="http://schemas.openxmlformats.org/officeDocument/2006/relationships/tags" Target="../tags/tag311.xml"/><Relationship Id="rId17" Type="http://schemas.openxmlformats.org/officeDocument/2006/relationships/tags" Target="../tags/tag310.xml"/><Relationship Id="rId16" Type="http://schemas.openxmlformats.org/officeDocument/2006/relationships/tags" Target="../tags/tag309.xml"/><Relationship Id="rId15" Type="http://schemas.openxmlformats.org/officeDocument/2006/relationships/tags" Target="../tags/tag308.xml"/><Relationship Id="rId14" Type="http://schemas.openxmlformats.org/officeDocument/2006/relationships/tags" Target="../tags/tag307.xml"/><Relationship Id="rId13" Type="http://schemas.openxmlformats.org/officeDocument/2006/relationships/tags" Target="../tags/tag306.xml"/><Relationship Id="rId12" Type="http://schemas.openxmlformats.org/officeDocument/2006/relationships/tags" Target="../tags/tag305.xml"/><Relationship Id="rId11" Type="http://schemas.openxmlformats.org/officeDocument/2006/relationships/tags" Target="../tags/tag304.xml"/><Relationship Id="rId10" Type="http://schemas.openxmlformats.org/officeDocument/2006/relationships/tags" Target="../tags/tag303.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102.xml"/><Relationship Id="rId85" Type="http://schemas.openxmlformats.org/officeDocument/2006/relationships/tags" Target="../tags/tag178.xml"/><Relationship Id="rId84" Type="http://schemas.openxmlformats.org/officeDocument/2006/relationships/tags" Target="../tags/tag177.xml"/><Relationship Id="rId83" Type="http://schemas.openxmlformats.org/officeDocument/2006/relationships/tags" Target="../tags/tag176.xml"/><Relationship Id="rId82" Type="http://schemas.openxmlformats.org/officeDocument/2006/relationships/tags" Target="../tags/tag175.xml"/><Relationship Id="rId81" Type="http://schemas.openxmlformats.org/officeDocument/2006/relationships/tags" Target="../tags/tag174.xml"/><Relationship Id="rId80" Type="http://schemas.openxmlformats.org/officeDocument/2006/relationships/tags" Target="../tags/tag173.xml"/><Relationship Id="rId8" Type="http://schemas.openxmlformats.org/officeDocument/2006/relationships/tags" Target="../tags/tag101.xml"/><Relationship Id="rId79" Type="http://schemas.openxmlformats.org/officeDocument/2006/relationships/tags" Target="../tags/tag172.xml"/><Relationship Id="rId78" Type="http://schemas.openxmlformats.org/officeDocument/2006/relationships/tags" Target="../tags/tag171.xml"/><Relationship Id="rId77" Type="http://schemas.openxmlformats.org/officeDocument/2006/relationships/tags" Target="../tags/tag170.xml"/><Relationship Id="rId76" Type="http://schemas.openxmlformats.org/officeDocument/2006/relationships/tags" Target="../tags/tag169.xml"/><Relationship Id="rId75" Type="http://schemas.openxmlformats.org/officeDocument/2006/relationships/tags" Target="../tags/tag168.xml"/><Relationship Id="rId74" Type="http://schemas.openxmlformats.org/officeDocument/2006/relationships/tags" Target="../tags/tag167.xml"/><Relationship Id="rId73" Type="http://schemas.openxmlformats.org/officeDocument/2006/relationships/tags" Target="../tags/tag166.xml"/><Relationship Id="rId72" Type="http://schemas.openxmlformats.org/officeDocument/2006/relationships/tags" Target="../tags/tag165.xml"/><Relationship Id="rId71" Type="http://schemas.openxmlformats.org/officeDocument/2006/relationships/tags" Target="../tags/tag164.xml"/><Relationship Id="rId70" Type="http://schemas.openxmlformats.org/officeDocument/2006/relationships/tags" Target="../tags/tag163.xml"/><Relationship Id="rId7" Type="http://schemas.openxmlformats.org/officeDocument/2006/relationships/tags" Target="../tags/tag100.xml"/><Relationship Id="rId69" Type="http://schemas.openxmlformats.org/officeDocument/2006/relationships/tags" Target="../tags/tag162.xml"/><Relationship Id="rId68" Type="http://schemas.openxmlformats.org/officeDocument/2006/relationships/tags" Target="../tags/tag161.xml"/><Relationship Id="rId67" Type="http://schemas.openxmlformats.org/officeDocument/2006/relationships/tags" Target="../tags/tag160.xml"/><Relationship Id="rId66" Type="http://schemas.openxmlformats.org/officeDocument/2006/relationships/tags" Target="../tags/tag159.xml"/><Relationship Id="rId65" Type="http://schemas.openxmlformats.org/officeDocument/2006/relationships/tags" Target="../tags/tag158.xml"/><Relationship Id="rId64" Type="http://schemas.openxmlformats.org/officeDocument/2006/relationships/tags" Target="../tags/tag157.xml"/><Relationship Id="rId63" Type="http://schemas.openxmlformats.org/officeDocument/2006/relationships/tags" Target="../tags/tag156.xml"/><Relationship Id="rId62" Type="http://schemas.openxmlformats.org/officeDocument/2006/relationships/tags" Target="../tags/tag155.xml"/><Relationship Id="rId61" Type="http://schemas.openxmlformats.org/officeDocument/2006/relationships/tags" Target="../tags/tag154.xml"/><Relationship Id="rId60" Type="http://schemas.openxmlformats.org/officeDocument/2006/relationships/tags" Target="../tags/tag153.xml"/><Relationship Id="rId6" Type="http://schemas.openxmlformats.org/officeDocument/2006/relationships/tags" Target="../tags/tag99.xml"/><Relationship Id="rId59" Type="http://schemas.openxmlformats.org/officeDocument/2006/relationships/tags" Target="../tags/tag152.xml"/><Relationship Id="rId58" Type="http://schemas.openxmlformats.org/officeDocument/2006/relationships/tags" Target="../tags/tag151.xml"/><Relationship Id="rId57" Type="http://schemas.openxmlformats.org/officeDocument/2006/relationships/tags" Target="../tags/tag150.xml"/><Relationship Id="rId56" Type="http://schemas.openxmlformats.org/officeDocument/2006/relationships/tags" Target="../tags/tag149.xml"/><Relationship Id="rId55" Type="http://schemas.openxmlformats.org/officeDocument/2006/relationships/tags" Target="../tags/tag148.xml"/><Relationship Id="rId54" Type="http://schemas.openxmlformats.org/officeDocument/2006/relationships/tags" Target="../tags/tag147.xml"/><Relationship Id="rId53" Type="http://schemas.openxmlformats.org/officeDocument/2006/relationships/tags" Target="../tags/tag146.xml"/><Relationship Id="rId52" Type="http://schemas.openxmlformats.org/officeDocument/2006/relationships/tags" Target="../tags/tag145.xml"/><Relationship Id="rId51" Type="http://schemas.openxmlformats.org/officeDocument/2006/relationships/tags" Target="../tags/tag144.xml"/><Relationship Id="rId50" Type="http://schemas.openxmlformats.org/officeDocument/2006/relationships/tags" Target="../tags/tag143.xml"/><Relationship Id="rId5" Type="http://schemas.openxmlformats.org/officeDocument/2006/relationships/tags" Target="../tags/tag98.xml"/><Relationship Id="rId49" Type="http://schemas.openxmlformats.org/officeDocument/2006/relationships/tags" Target="../tags/tag142.xml"/><Relationship Id="rId48" Type="http://schemas.openxmlformats.org/officeDocument/2006/relationships/tags" Target="../tags/tag141.xml"/><Relationship Id="rId47" Type="http://schemas.openxmlformats.org/officeDocument/2006/relationships/tags" Target="../tags/tag140.xml"/><Relationship Id="rId46" Type="http://schemas.openxmlformats.org/officeDocument/2006/relationships/tags" Target="../tags/tag139.xml"/><Relationship Id="rId45" Type="http://schemas.openxmlformats.org/officeDocument/2006/relationships/tags" Target="../tags/tag138.xml"/><Relationship Id="rId44" Type="http://schemas.openxmlformats.org/officeDocument/2006/relationships/tags" Target="../tags/tag137.xml"/><Relationship Id="rId43" Type="http://schemas.openxmlformats.org/officeDocument/2006/relationships/tags" Target="../tags/tag136.xml"/><Relationship Id="rId42" Type="http://schemas.openxmlformats.org/officeDocument/2006/relationships/tags" Target="../tags/tag135.xml"/><Relationship Id="rId41" Type="http://schemas.openxmlformats.org/officeDocument/2006/relationships/tags" Target="../tags/tag134.xml"/><Relationship Id="rId40" Type="http://schemas.openxmlformats.org/officeDocument/2006/relationships/tags" Target="../tags/tag133.xml"/><Relationship Id="rId4" Type="http://schemas.openxmlformats.org/officeDocument/2006/relationships/tags" Target="../tags/tag97.xml"/><Relationship Id="rId39" Type="http://schemas.openxmlformats.org/officeDocument/2006/relationships/tags" Target="../tags/tag132.xml"/><Relationship Id="rId38" Type="http://schemas.openxmlformats.org/officeDocument/2006/relationships/tags" Target="../tags/tag131.xml"/><Relationship Id="rId37" Type="http://schemas.openxmlformats.org/officeDocument/2006/relationships/tags" Target="../tags/tag130.xml"/><Relationship Id="rId36" Type="http://schemas.openxmlformats.org/officeDocument/2006/relationships/tags" Target="../tags/tag129.xml"/><Relationship Id="rId35" Type="http://schemas.openxmlformats.org/officeDocument/2006/relationships/tags" Target="../tags/tag128.xml"/><Relationship Id="rId34" Type="http://schemas.openxmlformats.org/officeDocument/2006/relationships/tags" Target="../tags/tag127.xml"/><Relationship Id="rId33" Type="http://schemas.openxmlformats.org/officeDocument/2006/relationships/tags" Target="../tags/tag126.xml"/><Relationship Id="rId32" Type="http://schemas.openxmlformats.org/officeDocument/2006/relationships/tags" Target="../tags/tag125.xml"/><Relationship Id="rId31" Type="http://schemas.openxmlformats.org/officeDocument/2006/relationships/tags" Target="../tags/tag124.xml"/><Relationship Id="rId30" Type="http://schemas.openxmlformats.org/officeDocument/2006/relationships/tags" Target="../tags/tag123.xml"/><Relationship Id="rId3" Type="http://schemas.openxmlformats.org/officeDocument/2006/relationships/tags" Target="../tags/tag96.xml"/><Relationship Id="rId29" Type="http://schemas.openxmlformats.org/officeDocument/2006/relationships/tags" Target="../tags/tag122.xml"/><Relationship Id="rId28" Type="http://schemas.openxmlformats.org/officeDocument/2006/relationships/tags" Target="../tags/tag121.xml"/><Relationship Id="rId27" Type="http://schemas.openxmlformats.org/officeDocument/2006/relationships/tags" Target="../tags/tag120.xml"/><Relationship Id="rId26" Type="http://schemas.openxmlformats.org/officeDocument/2006/relationships/tags" Target="../tags/tag119.xml"/><Relationship Id="rId25" Type="http://schemas.openxmlformats.org/officeDocument/2006/relationships/tags" Target="../tags/tag118.xml"/><Relationship Id="rId24" Type="http://schemas.openxmlformats.org/officeDocument/2006/relationships/tags" Target="../tags/tag117.xml"/><Relationship Id="rId23" Type="http://schemas.openxmlformats.org/officeDocument/2006/relationships/tags" Target="../tags/tag116.xml"/><Relationship Id="rId22" Type="http://schemas.openxmlformats.org/officeDocument/2006/relationships/tags" Target="../tags/tag115.xml"/><Relationship Id="rId21" Type="http://schemas.openxmlformats.org/officeDocument/2006/relationships/tags" Target="../tags/tag114.xml"/><Relationship Id="rId20" Type="http://schemas.openxmlformats.org/officeDocument/2006/relationships/tags" Target="../tags/tag113.xml"/><Relationship Id="rId2" Type="http://schemas.openxmlformats.org/officeDocument/2006/relationships/tags" Target="../tags/tag95.xml"/><Relationship Id="rId19" Type="http://schemas.openxmlformats.org/officeDocument/2006/relationships/tags" Target="../tags/tag112.xml"/><Relationship Id="rId18" Type="http://schemas.openxmlformats.org/officeDocument/2006/relationships/tags" Target="../tags/tag111.xml"/><Relationship Id="rId17" Type="http://schemas.openxmlformats.org/officeDocument/2006/relationships/tags" Target="../tags/tag110.xml"/><Relationship Id="rId16" Type="http://schemas.openxmlformats.org/officeDocument/2006/relationships/tags" Target="../tags/tag109.xml"/><Relationship Id="rId15" Type="http://schemas.openxmlformats.org/officeDocument/2006/relationships/tags" Target="../tags/tag108.xml"/><Relationship Id="rId14" Type="http://schemas.openxmlformats.org/officeDocument/2006/relationships/tags" Target="../tags/tag107.xml"/><Relationship Id="rId13" Type="http://schemas.openxmlformats.org/officeDocument/2006/relationships/tags" Target="../tags/tag106.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186.xml"/><Relationship Id="rId88" Type="http://schemas.openxmlformats.org/officeDocument/2006/relationships/image" Target="../media/image2.png"/><Relationship Id="rId87" Type="http://schemas.openxmlformats.org/officeDocument/2006/relationships/tags" Target="../tags/tag264.xml"/><Relationship Id="rId86" Type="http://schemas.openxmlformats.org/officeDocument/2006/relationships/tags" Target="../tags/tag263.xml"/><Relationship Id="rId85" Type="http://schemas.openxmlformats.org/officeDocument/2006/relationships/tags" Target="../tags/tag262.xml"/><Relationship Id="rId84" Type="http://schemas.openxmlformats.org/officeDocument/2006/relationships/tags" Target="../tags/tag261.xml"/><Relationship Id="rId83" Type="http://schemas.openxmlformats.org/officeDocument/2006/relationships/tags" Target="../tags/tag260.xml"/><Relationship Id="rId82" Type="http://schemas.openxmlformats.org/officeDocument/2006/relationships/tags" Target="../tags/tag259.xml"/><Relationship Id="rId81" Type="http://schemas.openxmlformats.org/officeDocument/2006/relationships/tags" Target="../tags/tag258.xml"/><Relationship Id="rId80" Type="http://schemas.openxmlformats.org/officeDocument/2006/relationships/tags" Target="../tags/tag257.xml"/><Relationship Id="rId8" Type="http://schemas.openxmlformats.org/officeDocument/2006/relationships/tags" Target="../tags/tag185.xml"/><Relationship Id="rId79" Type="http://schemas.openxmlformats.org/officeDocument/2006/relationships/tags" Target="../tags/tag256.xml"/><Relationship Id="rId78" Type="http://schemas.openxmlformats.org/officeDocument/2006/relationships/tags" Target="../tags/tag255.xml"/><Relationship Id="rId77" Type="http://schemas.openxmlformats.org/officeDocument/2006/relationships/tags" Target="../tags/tag254.xml"/><Relationship Id="rId76" Type="http://schemas.openxmlformats.org/officeDocument/2006/relationships/tags" Target="../tags/tag253.xml"/><Relationship Id="rId75" Type="http://schemas.openxmlformats.org/officeDocument/2006/relationships/tags" Target="../tags/tag252.xml"/><Relationship Id="rId74" Type="http://schemas.openxmlformats.org/officeDocument/2006/relationships/tags" Target="../tags/tag251.xml"/><Relationship Id="rId73" Type="http://schemas.openxmlformats.org/officeDocument/2006/relationships/tags" Target="../tags/tag250.xml"/><Relationship Id="rId72" Type="http://schemas.openxmlformats.org/officeDocument/2006/relationships/tags" Target="../tags/tag249.xml"/><Relationship Id="rId71" Type="http://schemas.openxmlformats.org/officeDocument/2006/relationships/tags" Target="../tags/tag248.xml"/><Relationship Id="rId70" Type="http://schemas.openxmlformats.org/officeDocument/2006/relationships/tags" Target="../tags/tag247.xml"/><Relationship Id="rId7" Type="http://schemas.openxmlformats.org/officeDocument/2006/relationships/tags" Target="../tags/tag184.xml"/><Relationship Id="rId69" Type="http://schemas.openxmlformats.org/officeDocument/2006/relationships/tags" Target="../tags/tag246.xml"/><Relationship Id="rId68" Type="http://schemas.openxmlformats.org/officeDocument/2006/relationships/tags" Target="../tags/tag245.xml"/><Relationship Id="rId67" Type="http://schemas.openxmlformats.org/officeDocument/2006/relationships/tags" Target="../tags/tag244.xml"/><Relationship Id="rId66" Type="http://schemas.openxmlformats.org/officeDocument/2006/relationships/tags" Target="../tags/tag243.xml"/><Relationship Id="rId65" Type="http://schemas.openxmlformats.org/officeDocument/2006/relationships/tags" Target="../tags/tag242.xml"/><Relationship Id="rId64" Type="http://schemas.openxmlformats.org/officeDocument/2006/relationships/tags" Target="../tags/tag241.xml"/><Relationship Id="rId63" Type="http://schemas.openxmlformats.org/officeDocument/2006/relationships/tags" Target="../tags/tag240.xml"/><Relationship Id="rId62" Type="http://schemas.openxmlformats.org/officeDocument/2006/relationships/tags" Target="../tags/tag239.xml"/><Relationship Id="rId61" Type="http://schemas.openxmlformats.org/officeDocument/2006/relationships/tags" Target="../tags/tag238.xml"/><Relationship Id="rId60" Type="http://schemas.openxmlformats.org/officeDocument/2006/relationships/tags" Target="../tags/tag237.xml"/><Relationship Id="rId6" Type="http://schemas.openxmlformats.org/officeDocument/2006/relationships/tags" Target="../tags/tag183.xml"/><Relationship Id="rId59" Type="http://schemas.openxmlformats.org/officeDocument/2006/relationships/tags" Target="../tags/tag236.xml"/><Relationship Id="rId58" Type="http://schemas.openxmlformats.org/officeDocument/2006/relationships/tags" Target="../tags/tag235.xml"/><Relationship Id="rId57" Type="http://schemas.openxmlformats.org/officeDocument/2006/relationships/tags" Target="../tags/tag234.xml"/><Relationship Id="rId56" Type="http://schemas.openxmlformats.org/officeDocument/2006/relationships/tags" Target="../tags/tag233.xml"/><Relationship Id="rId55" Type="http://schemas.openxmlformats.org/officeDocument/2006/relationships/tags" Target="../tags/tag232.xml"/><Relationship Id="rId54" Type="http://schemas.openxmlformats.org/officeDocument/2006/relationships/tags" Target="../tags/tag231.xml"/><Relationship Id="rId53" Type="http://schemas.openxmlformats.org/officeDocument/2006/relationships/tags" Target="../tags/tag230.xml"/><Relationship Id="rId52" Type="http://schemas.openxmlformats.org/officeDocument/2006/relationships/tags" Target="../tags/tag229.xml"/><Relationship Id="rId51" Type="http://schemas.openxmlformats.org/officeDocument/2006/relationships/tags" Target="../tags/tag228.xml"/><Relationship Id="rId50" Type="http://schemas.openxmlformats.org/officeDocument/2006/relationships/tags" Target="../tags/tag227.xml"/><Relationship Id="rId5" Type="http://schemas.openxmlformats.org/officeDocument/2006/relationships/tags" Target="../tags/tag182.xml"/><Relationship Id="rId49" Type="http://schemas.openxmlformats.org/officeDocument/2006/relationships/tags" Target="../tags/tag226.xml"/><Relationship Id="rId48" Type="http://schemas.openxmlformats.org/officeDocument/2006/relationships/tags" Target="../tags/tag225.xml"/><Relationship Id="rId47" Type="http://schemas.openxmlformats.org/officeDocument/2006/relationships/tags" Target="../tags/tag224.xml"/><Relationship Id="rId46" Type="http://schemas.openxmlformats.org/officeDocument/2006/relationships/tags" Target="../tags/tag223.xml"/><Relationship Id="rId45" Type="http://schemas.openxmlformats.org/officeDocument/2006/relationships/tags" Target="../tags/tag222.xml"/><Relationship Id="rId44" Type="http://schemas.openxmlformats.org/officeDocument/2006/relationships/tags" Target="../tags/tag221.xml"/><Relationship Id="rId43" Type="http://schemas.openxmlformats.org/officeDocument/2006/relationships/tags" Target="../tags/tag220.xml"/><Relationship Id="rId42" Type="http://schemas.openxmlformats.org/officeDocument/2006/relationships/tags" Target="../tags/tag219.xml"/><Relationship Id="rId41" Type="http://schemas.openxmlformats.org/officeDocument/2006/relationships/tags" Target="../tags/tag218.xml"/><Relationship Id="rId40" Type="http://schemas.openxmlformats.org/officeDocument/2006/relationships/tags" Target="../tags/tag217.xml"/><Relationship Id="rId4" Type="http://schemas.openxmlformats.org/officeDocument/2006/relationships/tags" Target="../tags/tag181.xml"/><Relationship Id="rId39" Type="http://schemas.openxmlformats.org/officeDocument/2006/relationships/tags" Target="../tags/tag216.xml"/><Relationship Id="rId38" Type="http://schemas.openxmlformats.org/officeDocument/2006/relationships/tags" Target="../tags/tag215.xml"/><Relationship Id="rId37" Type="http://schemas.openxmlformats.org/officeDocument/2006/relationships/tags" Target="../tags/tag214.xml"/><Relationship Id="rId36" Type="http://schemas.openxmlformats.org/officeDocument/2006/relationships/tags" Target="../tags/tag213.xml"/><Relationship Id="rId35" Type="http://schemas.openxmlformats.org/officeDocument/2006/relationships/tags" Target="../tags/tag212.xml"/><Relationship Id="rId34" Type="http://schemas.openxmlformats.org/officeDocument/2006/relationships/tags" Target="../tags/tag211.xml"/><Relationship Id="rId33" Type="http://schemas.openxmlformats.org/officeDocument/2006/relationships/tags" Target="../tags/tag210.xml"/><Relationship Id="rId32" Type="http://schemas.openxmlformats.org/officeDocument/2006/relationships/tags" Target="../tags/tag209.xml"/><Relationship Id="rId31" Type="http://schemas.openxmlformats.org/officeDocument/2006/relationships/tags" Target="../tags/tag208.xml"/><Relationship Id="rId30" Type="http://schemas.openxmlformats.org/officeDocument/2006/relationships/tags" Target="../tags/tag207.xml"/><Relationship Id="rId3" Type="http://schemas.openxmlformats.org/officeDocument/2006/relationships/tags" Target="../tags/tag180.xml"/><Relationship Id="rId29" Type="http://schemas.openxmlformats.org/officeDocument/2006/relationships/tags" Target="../tags/tag206.xml"/><Relationship Id="rId28" Type="http://schemas.openxmlformats.org/officeDocument/2006/relationships/tags" Target="../tags/tag205.xml"/><Relationship Id="rId27" Type="http://schemas.openxmlformats.org/officeDocument/2006/relationships/tags" Target="../tags/tag204.xml"/><Relationship Id="rId26" Type="http://schemas.openxmlformats.org/officeDocument/2006/relationships/tags" Target="../tags/tag203.xml"/><Relationship Id="rId25" Type="http://schemas.openxmlformats.org/officeDocument/2006/relationships/tags" Target="../tags/tag202.xml"/><Relationship Id="rId24" Type="http://schemas.openxmlformats.org/officeDocument/2006/relationships/tags" Target="../tags/tag201.xml"/><Relationship Id="rId23" Type="http://schemas.openxmlformats.org/officeDocument/2006/relationships/tags" Target="../tags/tag200.xml"/><Relationship Id="rId22" Type="http://schemas.openxmlformats.org/officeDocument/2006/relationships/tags" Target="../tags/tag199.xml"/><Relationship Id="rId21" Type="http://schemas.openxmlformats.org/officeDocument/2006/relationships/tags" Target="../tags/tag198.xml"/><Relationship Id="rId20" Type="http://schemas.openxmlformats.org/officeDocument/2006/relationships/tags" Target="../tags/tag197.xml"/><Relationship Id="rId2" Type="http://schemas.openxmlformats.org/officeDocument/2006/relationships/tags" Target="../tags/tag179.xml"/><Relationship Id="rId19" Type="http://schemas.openxmlformats.org/officeDocument/2006/relationships/tags" Target="../tags/tag196.xml"/><Relationship Id="rId18" Type="http://schemas.openxmlformats.org/officeDocument/2006/relationships/tags" Target="../tags/tag195.xml"/><Relationship Id="rId17" Type="http://schemas.openxmlformats.org/officeDocument/2006/relationships/tags" Target="../tags/tag194.xml"/><Relationship Id="rId16" Type="http://schemas.openxmlformats.org/officeDocument/2006/relationships/tags" Target="../tags/tag193.xml"/><Relationship Id="rId15" Type="http://schemas.openxmlformats.org/officeDocument/2006/relationships/tags" Target="../tags/tag192.xml"/><Relationship Id="rId14" Type="http://schemas.openxmlformats.org/officeDocument/2006/relationships/tags" Target="../tags/tag191.xml"/><Relationship Id="rId13" Type="http://schemas.openxmlformats.org/officeDocument/2006/relationships/tags" Target="../tags/tag190.xml"/><Relationship Id="rId12" Type="http://schemas.openxmlformats.org/officeDocument/2006/relationships/tags" Target="../tags/tag189.xml"/><Relationship Id="rId11" Type="http://schemas.openxmlformats.org/officeDocument/2006/relationships/tags" Target="../tags/tag188.xml"/><Relationship Id="rId10" Type="http://schemas.openxmlformats.org/officeDocument/2006/relationships/tags" Target="../tags/tag187.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270.xml"/><Relationship Id="rId6" Type="http://schemas.openxmlformats.org/officeDocument/2006/relationships/tags" Target="../tags/tag269.xml"/><Relationship Id="rId5" Type="http://schemas.openxmlformats.org/officeDocument/2006/relationships/tags" Target="../tags/tag268.xml"/><Relationship Id="rId4" Type="http://schemas.openxmlformats.org/officeDocument/2006/relationships/tags" Target="../tags/tag267.xml"/><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282.xml"/><Relationship Id="rId4" Type="http://schemas.openxmlformats.org/officeDocument/2006/relationships/tags" Target="../tags/tag281.xml"/><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285.xml"/><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289.xml"/><Relationship Id="rId4" Type="http://schemas.openxmlformats.org/officeDocument/2006/relationships/tags" Target="../tags/tag288.xml"/><Relationship Id="rId3" Type="http://schemas.openxmlformats.org/officeDocument/2006/relationships/tags" Target="../tags/tag287.xml"/><Relationship Id="rId2" Type="http://schemas.openxmlformats.org/officeDocument/2006/relationships/tags" Target="../tags/tag28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cxnSp>
        <p:nvCxnSpPr>
          <p:cNvPr id="9" name="直接连接符 8"/>
          <p:cNvCxnSpPr/>
          <p:nvPr userDrawn="1">
            <p:custDataLst>
              <p:tags r:id="rId2"/>
            </p:custDataLst>
          </p:nvPr>
        </p:nvCxnSpPr>
        <p:spPr>
          <a:xfrm>
            <a:off x="149225" y="3778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custDataLst>
              <p:tags r:id="rId3"/>
            </p:custDataLst>
          </p:nvPr>
        </p:nvCxnSpPr>
        <p:spPr>
          <a:xfrm>
            <a:off x="149225" y="59944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custDataLst>
              <p:tags r:id="rId4"/>
            </p:custDataLst>
          </p:nvPr>
        </p:nvCxnSpPr>
        <p:spPr>
          <a:xfrm>
            <a:off x="149225" y="8204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5"/>
            </p:custDataLst>
          </p:nvPr>
        </p:nvCxnSpPr>
        <p:spPr>
          <a:xfrm>
            <a:off x="149225" y="104203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6"/>
            </p:custDataLst>
          </p:nvPr>
        </p:nvCxnSpPr>
        <p:spPr>
          <a:xfrm>
            <a:off x="149225" y="12630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7"/>
            </p:custDataLst>
          </p:nvPr>
        </p:nvCxnSpPr>
        <p:spPr>
          <a:xfrm>
            <a:off x="149225" y="148463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8"/>
            </p:custDataLst>
          </p:nvPr>
        </p:nvCxnSpPr>
        <p:spPr>
          <a:xfrm>
            <a:off x="149225" y="17056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9"/>
            </p:custDataLst>
          </p:nvPr>
        </p:nvCxnSpPr>
        <p:spPr>
          <a:xfrm>
            <a:off x="149225" y="21482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10"/>
            </p:custDataLst>
          </p:nvPr>
        </p:nvCxnSpPr>
        <p:spPr>
          <a:xfrm>
            <a:off x="149225" y="19272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11"/>
            </p:custDataLst>
          </p:nvPr>
        </p:nvCxnSpPr>
        <p:spPr>
          <a:xfrm>
            <a:off x="149225" y="23698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12"/>
            </p:custDataLst>
          </p:nvPr>
        </p:nvCxnSpPr>
        <p:spPr>
          <a:xfrm>
            <a:off x="149225" y="25908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custDataLst>
              <p:tags r:id="rId13"/>
            </p:custDataLst>
          </p:nvPr>
        </p:nvCxnSpPr>
        <p:spPr>
          <a:xfrm>
            <a:off x="149225" y="28124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14"/>
            </p:custDataLst>
          </p:nvPr>
        </p:nvCxnSpPr>
        <p:spPr>
          <a:xfrm>
            <a:off x="149225" y="30333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5"/>
            </p:custDataLst>
          </p:nvPr>
        </p:nvCxnSpPr>
        <p:spPr>
          <a:xfrm>
            <a:off x="149225" y="32550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16"/>
            </p:custDataLst>
          </p:nvPr>
        </p:nvCxnSpPr>
        <p:spPr>
          <a:xfrm>
            <a:off x="149225" y="34759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17"/>
            </p:custDataLst>
          </p:nvPr>
        </p:nvCxnSpPr>
        <p:spPr>
          <a:xfrm>
            <a:off x="149225" y="36976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18"/>
            </p:custDataLst>
          </p:nvPr>
        </p:nvCxnSpPr>
        <p:spPr>
          <a:xfrm>
            <a:off x="149225" y="39185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custDataLst>
              <p:tags r:id="rId19"/>
            </p:custDataLst>
          </p:nvPr>
        </p:nvCxnSpPr>
        <p:spPr>
          <a:xfrm>
            <a:off x="149225" y="41402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custDataLst>
              <p:tags r:id="rId20"/>
            </p:custDataLst>
          </p:nvPr>
        </p:nvCxnSpPr>
        <p:spPr>
          <a:xfrm>
            <a:off x="149225" y="43611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custDataLst>
              <p:tags r:id="rId21"/>
            </p:custDataLst>
          </p:nvPr>
        </p:nvCxnSpPr>
        <p:spPr>
          <a:xfrm>
            <a:off x="149225" y="45827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22"/>
            </p:custDataLst>
          </p:nvPr>
        </p:nvCxnSpPr>
        <p:spPr>
          <a:xfrm>
            <a:off x="149225" y="48037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23"/>
            </p:custDataLst>
          </p:nvPr>
        </p:nvCxnSpPr>
        <p:spPr>
          <a:xfrm>
            <a:off x="149225" y="50253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custDataLst>
              <p:tags r:id="rId24"/>
            </p:custDataLst>
          </p:nvPr>
        </p:nvCxnSpPr>
        <p:spPr>
          <a:xfrm>
            <a:off x="149225" y="524637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custDataLst>
              <p:tags r:id="rId25"/>
            </p:custDataLst>
          </p:nvPr>
        </p:nvCxnSpPr>
        <p:spPr>
          <a:xfrm>
            <a:off x="149225" y="59105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custDataLst>
              <p:tags r:id="rId26"/>
            </p:custDataLst>
          </p:nvPr>
        </p:nvCxnSpPr>
        <p:spPr>
          <a:xfrm>
            <a:off x="149225" y="613156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custDataLst>
              <p:tags r:id="rId27"/>
            </p:custDataLst>
          </p:nvPr>
        </p:nvCxnSpPr>
        <p:spPr>
          <a:xfrm>
            <a:off x="149225" y="63531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custDataLst>
              <p:tags r:id="rId28"/>
            </p:custDataLst>
          </p:nvPr>
        </p:nvCxnSpPr>
        <p:spPr>
          <a:xfrm>
            <a:off x="149225" y="54679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custDataLst>
              <p:tags r:id="rId29"/>
            </p:custDataLst>
          </p:nvPr>
        </p:nvCxnSpPr>
        <p:spPr>
          <a:xfrm>
            <a:off x="149225" y="657415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custDataLst>
              <p:tags r:id="rId30"/>
            </p:custDataLst>
          </p:nvPr>
        </p:nvCxnSpPr>
        <p:spPr>
          <a:xfrm>
            <a:off x="149225" y="568896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userDrawn="1">
            <p:custDataLst>
              <p:tags r:id="rId31"/>
            </p:custDataLst>
          </p:nvPr>
        </p:nvCxnSpPr>
        <p:spPr>
          <a:xfrm rot="5400000">
            <a:off x="3747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userDrawn="1">
            <p:custDataLst>
              <p:tags r:id="rId32"/>
            </p:custDataLst>
          </p:nvPr>
        </p:nvCxnSpPr>
        <p:spPr>
          <a:xfrm rot="5400000">
            <a:off x="35115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userDrawn="1">
            <p:custDataLst>
              <p:tags r:id="rId33"/>
            </p:custDataLst>
          </p:nvPr>
        </p:nvCxnSpPr>
        <p:spPr>
          <a:xfrm rot="5400000">
            <a:off x="32759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userDrawn="1">
            <p:custDataLst>
              <p:tags r:id="rId34"/>
            </p:custDataLst>
          </p:nvPr>
        </p:nvCxnSpPr>
        <p:spPr>
          <a:xfrm rot="5400000">
            <a:off x="30403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userDrawn="1">
            <p:custDataLst>
              <p:tags r:id="rId35"/>
            </p:custDataLst>
          </p:nvPr>
        </p:nvCxnSpPr>
        <p:spPr>
          <a:xfrm rot="5400000">
            <a:off x="28041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userDrawn="1">
            <p:custDataLst>
              <p:tags r:id="rId36"/>
            </p:custDataLst>
          </p:nvPr>
        </p:nvCxnSpPr>
        <p:spPr>
          <a:xfrm rot="5400000">
            <a:off x="25685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userDrawn="1">
            <p:custDataLst>
              <p:tags r:id="rId37"/>
            </p:custDataLst>
          </p:nvPr>
        </p:nvCxnSpPr>
        <p:spPr>
          <a:xfrm rot="5400000">
            <a:off x="23329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userDrawn="1">
            <p:custDataLst>
              <p:tags r:id="rId38"/>
            </p:custDataLst>
          </p:nvPr>
        </p:nvCxnSpPr>
        <p:spPr>
          <a:xfrm rot="5400000">
            <a:off x="18611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userDrawn="1">
            <p:custDataLst>
              <p:tags r:id="rId39"/>
            </p:custDataLst>
          </p:nvPr>
        </p:nvCxnSpPr>
        <p:spPr>
          <a:xfrm rot="5400000">
            <a:off x="20967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userDrawn="1">
            <p:custDataLst>
              <p:tags r:id="rId40"/>
            </p:custDataLst>
          </p:nvPr>
        </p:nvCxnSpPr>
        <p:spPr>
          <a:xfrm rot="5400000">
            <a:off x="16256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userDrawn="1">
            <p:custDataLst>
              <p:tags r:id="rId41"/>
            </p:custDataLst>
          </p:nvPr>
        </p:nvCxnSpPr>
        <p:spPr>
          <a:xfrm rot="5400000">
            <a:off x="13900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userDrawn="1">
            <p:custDataLst>
              <p:tags r:id="rId42"/>
            </p:custDataLst>
          </p:nvPr>
        </p:nvCxnSpPr>
        <p:spPr>
          <a:xfrm rot="5400000">
            <a:off x="11537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userDrawn="1">
            <p:custDataLst>
              <p:tags r:id="rId43"/>
            </p:custDataLst>
          </p:nvPr>
        </p:nvCxnSpPr>
        <p:spPr>
          <a:xfrm rot="5400000">
            <a:off x="9182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userDrawn="1">
            <p:custDataLst>
              <p:tags r:id="rId44"/>
            </p:custDataLst>
          </p:nvPr>
        </p:nvCxnSpPr>
        <p:spPr>
          <a:xfrm rot="5400000">
            <a:off x="6826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userDrawn="1">
            <p:custDataLst>
              <p:tags r:id="rId45"/>
            </p:custDataLst>
          </p:nvPr>
        </p:nvCxnSpPr>
        <p:spPr>
          <a:xfrm rot="5400000">
            <a:off x="4464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userDrawn="1">
            <p:custDataLst>
              <p:tags r:id="rId46"/>
            </p:custDataLst>
          </p:nvPr>
        </p:nvCxnSpPr>
        <p:spPr>
          <a:xfrm rot="5400000">
            <a:off x="2108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custDataLst>
              <p:tags r:id="rId47"/>
            </p:custDataLst>
          </p:nvPr>
        </p:nvCxnSpPr>
        <p:spPr>
          <a:xfrm rot="5400000">
            <a:off x="-247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custDataLst>
              <p:tags r:id="rId48"/>
            </p:custDataLst>
          </p:nvPr>
        </p:nvCxnSpPr>
        <p:spPr>
          <a:xfrm rot="5400000">
            <a:off x="-258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userDrawn="1">
            <p:custDataLst>
              <p:tags r:id="rId49"/>
            </p:custDataLst>
          </p:nvPr>
        </p:nvCxnSpPr>
        <p:spPr>
          <a:xfrm rot="5400000">
            <a:off x="-4946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userDrawn="1">
            <p:custDataLst>
              <p:tags r:id="rId50"/>
            </p:custDataLst>
          </p:nvPr>
        </p:nvCxnSpPr>
        <p:spPr>
          <a:xfrm rot="5400000">
            <a:off x="-7302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custDataLst>
              <p:tags r:id="rId51"/>
            </p:custDataLst>
          </p:nvPr>
        </p:nvCxnSpPr>
        <p:spPr>
          <a:xfrm rot="5400000">
            <a:off x="-9658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custDataLst>
              <p:tags r:id="rId52"/>
            </p:custDataLst>
          </p:nvPr>
        </p:nvCxnSpPr>
        <p:spPr>
          <a:xfrm rot="5400000">
            <a:off x="-12020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custDataLst>
              <p:tags r:id="rId53"/>
            </p:custDataLst>
          </p:nvPr>
        </p:nvCxnSpPr>
        <p:spPr>
          <a:xfrm rot="5400000">
            <a:off x="-14376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userDrawn="1">
            <p:custDataLst>
              <p:tags r:id="rId54"/>
            </p:custDataLst>
          </p:nvPr>
        </p:nvCxnSpPr>
        <p:spPr>
          <a:xfrm rot="5400000">
            <a:off x="-21450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userDrawn="1">
            <p:custDataLst>
              <p:tags r:id="rId55"/>
            </p:custDataLst>
          </p:nvPr>
        </p:nvCxnSpPr>
        <p:spPr>
          <a:xfrm rot="5400000">
            <a:off x="-23806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userDrawn="1">
            <p:custDataLst>
              <p:tags r:id="rId56"/>
            </p:custDataLst>
          </p:nvPr>
        </p:nvCxnSpPr>
        <p:spPr>
          <a:xfrm rot="5400000">
            <a:off x="-26162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userDrawn="1">
            <p:custDataLst>
              <p:tags r:id="rId57"/>
            </p:custDataLst>
          </p:nvPr>
        </p:nvCxnSpPr>
        <p:spPr>
          <a:xfrm rot="5400000">
            <a:off x="-16732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userDrawn="1">
            <p:custDataLst>
              <p:tags r:id="rId58"/>
            </p:custDataLst>
          </p:nvPr>
        </p:nvCxnSpPr>
        <p:spPr>
          <a:xfrm rot="5400000">
            <a:off x="-28524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userDrawn="1">
            <p:custDataLst>
              <p:tags r:id="rId59"/>
            </p:custDataLst>
          </p:nvPr>
        </p:nvCxnSpPr>
        <p:spPr>
          <a:xfrm rot="5400000">
            <a:off x="-1909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userDrawn="1">
            <p:custDataLst>
              <p:tags r:id="rId60"/>
            </p:custDataLst>
          </p:nvPr>
        </p:nvCxnSpPr>
        <p:spPr>
          <a:xfrm rot="5400000">
            <a:off x="8699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userDrawn="1">
            <p:custDataLst>
              <p:tags r:id="rId61"/>
            </p:custDataLst>
          </p:nvPr>
        </p:nvCxnSpPr>
        <p:spPr>
          <a:xfrm rot="5400000">
            <a:off x="84626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userDrawn="1">
            <p:custDataLst>
              <p:tags r:id="rId62"/>
            </p:custDataLst>
          </p:nvPr>
        </p:nvCxnSpPr>
        <p:spPr>
          <a:xfrm rot="5400000">
            <a:off x="82270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userDrawn="1">
            <p:custDataLst>
              <p:tags r:id="rId63"/>
            </p:custDataLst>
          </p:nvPr>
        </p:nvCxnSpPr>
        <p:spPr>
          <a:xfrm rot="5400000">
            <a:off x="79914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userDrawn="1">
            <p:custDataLst>
              <p:tags r:id="rId64"/>
            </p:custDataLst>
          </p:nvPr>
        </p:nvCxnSpPr>
        <p:spPr>
          <a:xfrm rot="5400000">
            <a:off x="77552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userDrawn="1">
            <p:custDataLst>
              <p:tags r:id="rId65"/>
            </p:custDataLst>
          </p:nvPr>
        </p:nvCxnSpPr>
        <p:spPr>
          <a:xfrm rot="5400000">
            <a:off x="75196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userDrawn="1">
            <p:custDataLst>
              <p:tags r:id="rId66"/>
            </p:custDataLst>
          </p:nvPr>
        </p:nvCxnSpPr>
        <p:spPr>
          <a:xfrm rot="5400000">
            <a:off x="72840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userDrawn="1">
            <p:custDataLst>
              <p:tags r:id="rId67"/>
            </p:custDataLst>
          </p:nvPr>
        </p:nvCxnSpPr>
        <p:spPr>
          <a:xfrm rot="5400000">
            <a:off x="7048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userDrawn="1">
            <p:custDataLst>
              <p:tags r:id="rId68"/>
            </p:custDataLst>
          </p:nvPr>
        </p:nvCxnSpPr>
        <p:spPr>
          <a:xfrm rot="5400000">
            <a:off x="68122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userDrawn="1">
            <p:custDataLst>
              <p:tags r:id="rId69"/>
            </p:custDataLst>
          </p:nvPr>
        </p:nvCxnSpPr>
        <p:spPr>
          <a:xfrm rot="5400000">
            <a:off x="65766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userDrawn="1">
            <p:custDataLst>
              <p:tags r:id="rId70"/>
            </p:custDataLst>
          </p:nvPr>
        </p:nvCxnSpPr>
        <p:spPr>
          <a:xfrm rot="5400000">
            <a:off x="63411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userDrawn="1">
            <p:custDataLst>
              <p:tags r:id="rId71"/>
            </p:custDataLst>
          </p:nvPr>
        </p:nvCxnSpPr>
        <p:spPr>
          <a:xfrm rot="5400000">
            <a:off x="61048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userDrawn="1">
            <p:custDataLst>
              <p:tags r:id="rId72"/>
            </p:custDataLst>
          </p:nvPr>
        </p:nvCxnSpPr>
        <p:spPr>
          <a:xfrm rot="5400000">
            <a:off x="58693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userDrawn="1">
            <p:custDataLst>
              <p:tags r:id="rId73"/>
            </p:custDataLst>
          </p:nvPr>
        </p:nvCxnSpPr>
        <p:spPr>
          <a:xfrm rot="5400000">
            <a:off x="56337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userDrawn="1">
            <p:custDataLst>
              <p:tags r:id="rId74"/>
            </p:custDataLst>
          </p:nvPr>
        </p:nvCxnSpPr>
        <p:spPr>
          <a:xfrm rot="5400000">
            <a:off x="5398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userDrawn="1">
            <p:custDataLst>
              <p:tags r:id="rId75"/>
            </p:custDataLst>
          </p:nvPr>
        </p:nvCxnSpPr>
        <p:spPr>
          <a:xfrm rot="5400000">
            <a:off x="46907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userDrawn="1">
            <p:custDataLst>
              <p:tags r:id="rId76"/>
            </p:custDataLst>
          </p:nvPr>
        </p:nvCxnSpPr>
        <p:spPr>
          <a:xfrm rot="5400000">
            <a:off x="44545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userDrawn="1">
            <p:custDataLst>
              <p:tags r:id="rId77"/>
            </p:custDataLst>
          </p:nvPr>
        </p:nvCxnSpPr>
        <p:spPr>
          <a:xfrm rot="5400000">
            <a:off x="42189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userDrawn="1">
            <p:custDataLst>
              <p:tags r:id="rId78"/>
            </p:custDataLst>
          </p:nvPr>
        </p:nvCxnSpPr>
        <p:spPr>
          <a:xfrm rot="5400000">
            <a:off x="51619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userDrawn="1">
            <p:custDataLst>
              <p:tags r:id="rId79"/>
            </p:custDataLst>
          </p:nvPr>
        </p:nvCxnSpPr>
        <p:spPr>
          <a:xfrm rot="5400000">
            <a:off x="39833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userDrawn="1">
            <p:custDataLst>
              <p:tags r:id="rId80"/>
            </p:custDataLst>
          </p:nvPr>
        </p:nvCxnSpPr>
        <p:spPr>
          <a:xfrm rot="5400000">
            <a:off x="49263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sp>
        <p:nvSpPr>
          <p:cNvPr id="42" name="矩形 41"/>
          <p:cNvSpPr/>
          <p:nvPr userDrawn="1">
            <p:custDataLst>
              <p:tags r:id="rId81"/>
            </p:custDataLst>
          </p:nvPr>
        </p:nvSpPr>
        <p:spPr>
          <a:xfrm>
            <a:off x="0" y="0"/>
            <a:ext cx="12192000" cy="6858635"/>
          </a:xfrm>
          <a:prstGeom prst="rect">
            <a:avLst/>
          </a:prstGeom>
          <a:noFill/>
          <a:ln w="254000">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4" name="矩形 173"/>
          <p:cNvSpPr/>
          <p:nvPr userDrawn="1">
            <p:custDataLst>
              <p:tags r:id="rId82"/>
            </p:custDataLst>
          </p:nvPr>
        </p:nvSpPr>
        <p:spPr>
          <a:xfrm>
            <a:off x="5857875" y="2632075"/>
            <a:ext cx="5534660" cy="151130"/>
          </a:xfrm>
          <a:prstGeom prst="rect">
            <a:avLst/>
          </a:prstGeom>
          <a:gradFill>
            <a:gsLst>
              <a:gs pos="100000">
                <a:schemeClr val="accent6">
                  <a:lumMod val="60000"/>
                  <a:lumOff val="40000"/>
                </a:schemeClr>
              </a:gs>
              <a:gs pos="0">
                <a:schemeClr val="accent6">
                  <a:lumMod val="60000"/>
                  <a:lumOff val="4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auto"/>
            <a:endParaRPr lang="zh-CN" altLang="en-US" sz="1800" strike="noStrike" noProof="1">
              <a:solidFill>
                <a:schemeClr val="lt1"/>
              </a:solidFill>
              <a:latin typeface="微软雅黑" panose="020B0503020204020204" charset="-122"/>
              <a:ea typeface="微软雅黑" panose="020B0503020204020204" charset="-122"/>
              <a:cs typeface="微软雅黑" panose="020B0503020204020204" charset="-122"/>
              <a:sym typeface="+mn-ea"/>
            </a:endParaRPr>
          </a:p>
        </p:txBody>
      </p:sp>
      <p:sp>
        <p:nvSpPr>
          <p:cNvPr id="2" name="标题 1"/>
          <p:cNvSpPr>
            <a:spLocks noGrp="1"/>
          </p:cNvSpPr>
          <p:nvPr>
            <p:ph type="ctrTitle" hasCustomPrompt="1"/>
            <p:custDataLst>
              <p:tags r:id="rId83"/>
            </p:custDataLst>
          </p:nvPr>
        </p:nvSpPr>
        <p:spPr>
          <a:xfrm>
            <a:off x="5281295" y="828040"/>
            <a:ext cx="6110605" cy="1917065"/>
          </a:xfrm>
        </p:spPr>
        <p:txBody>
          <a:bodyPr anchor="b">
            <a:normAutofit/>
          </a:bodyPr>
          <a:lstStyle>
            <a:lvl1pPr algn="r">
              <a:lnSpc>
                <a:spcPct val="100000"/>
              </a:lnSpc>
              <a:defRPr sz="5400">
                <a:solidFill>
                  <a:schemeClr val="tx1">
                    <a:lumMod val="85000"/>
                    <a:lumOff val="15000"/>
                  </a:schemeClr>
                </a:solidFill>
              </a:defRPr>
            </a:lvl1pPr>
          </a:lstStyle>
          <a:p>
            <a:r>
              <a:rPr lang="zh-CN" altLang="en-US" dirty="0"/>
              <a:t>单击编辑母版标题</a:t>
            </a:r>
            <a:endParaRPr lang="zh-CN" altLang="en-US" dirty="0"/>
          </a:p>
        </p:txBody>
      </p:sp>
      <p:sp>
        <p:nvSpPr>
          <p:cNvPr id="3" name="副标题 2"/>
          <p:cNvSpPr>
            <a:spLocks noGrp="1"/>
          </p:cNvSpPr>
          <p:nvPr>
            <p:ph type="subTitle" idx="1"/>
            <p:custDataLst>
              <p:tags r:id="rId84"/>
            </p:custDataLst>
          </p:nvPr>
        </p:nvSpPr>
        <p:spPr>
          <a:xfrm>
            <a:off x="5281930" y="3002915"/>
            <a:ext cx="6109970" cy="570865"/>
          </a:xfrm>
        </p:spPr>
        <p:txBody>
          <a:bodyPr anchor="ctr" anchorCtr="0">
            <a:normAutofit/>
          </a:bodyPr>
          <a:lstStyle>
            <a:lvl1pPr marL="0" indent="0" algn="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custDataLst>
              <p:tags r:id="rId85"/>
            </p:custDataLst>
          </p:nvPr>
        </p:nvSpPr>
        <p:spPr/>
        <p:txBody>
          <a:bodyPr>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86"/>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87"/>
            </p:custDataLst>
          </p:nvPr>
        </p:nvSpPr>
        <p:spPr>
          <a:xfrm>
            <a:off x="8610600" y="6356350"/>
            <a:ext cx="2743200" cy="365125"/>
          </a:xfrm>
        </p:spPr>
        <p:txBody>
          <a:bodyPr>
            <a:normAutofit/>
          </a:bodyPr>
          <a:lstStyle/>
          <a:p>
            <a:fld id="{BE5F26B5-172A-4DC2-B0B7-181CFC56B87C}" type="slidenum">
              <a:rPr lang="zh-CN" altLang="en-US" smtClean="0"/>
            </a:fld>
            <a:endParaRPr lang="zh-CN" altLang="en-US"/>
          </a:p>
        </p:txBody>
      </p:sp>
      <p:sp>
        <p:nvSpPr>
          <p:cNvPr id="10" name="文本占位符 9"/>
          <p:cNvSpPr>
            <a:spLocks noGrp="1"/>
          </p:cNvSpPr>
          <p:nvPr>
            <p:ph type="body" sz="quarter" idx="13" hasCustomPrompt="1"/>
            <p:custDataLst>
              <p:tags r:id="rId88"/>
            </p:custDataLst>
          </p:nvPr>
        </p:nvSpPr>
        <p:spPr>
          <a:xfrm>
            <a:off x="5230495" y="5377180"/>
            <a:ext cx="6110605" cy="504190"/>
          </a:xfrm>
        </p:spPr>
        <p:txBody>
          <a:bodyPr anchor="ctr">
            <a:normAutofit/>
          </a:bodyPr>
          <a:lstStyle>
            <a:lvl1pPr marL="0" indent="0" algn="r">
              <a:lnSpc>
                <a:spcPct val="100000"/>
              </a:lnSpc>
              <a:buNone/>
              <a:defRPr sz="2000" b="1">
                <a:solidFill>
                  <a:schemeClr val="accent1"/>
                </a:solidFill>
              </a:defRPr>
            </a:lvl1pPr>
          </a:lstStyle>
          <a:p>
            <a:pPr lvl="0"/>
            <a:r>
              <a:rPr lang="zh-CN" altLang="en-US" dirty="0"/>
              <a:t>公司名占位符</a:t>
            </a:r>
            <a:endParaRPr lang="zh-CN" altLang="en-US" dirty="0"/>
          </a:p>
        </p:txBody>
      </p:sp>
      <p:sp>
        <p:nvSpPr>
          <p:cNvPr id="24" name="文本占位符 23"/>
          <p:cNvSpPr>
            <a:spLocks noGrp="1"/>
          </p:cNvSpPr>
          <p:nvPr>
            <p:ph type="body" sz="quarter" idx="17" hasCustomPrompt="1"/>
            <p:custDataLst>
              <p:tags r:id="rId89"/>
            </p:custDataLst>
          </p:nvPr>
        </p:nvSpPr>
        <p:spPr>
          <a:xfrm>
            <a:off x="8623935" y="3806190"/>
            <a:ext cx="2742565" cy="608330"/>
          </a:xfrm>
          <a:prstGeom prst="roundRect">
            <a:avLst>
              <a:gd name="adj" fmla="val 50000"/>
            </a:avLst>
          </a:prstGeom>
          <a:ln w="47625">
            <a:solidFill>
              <a:schemeClr val="accent6"/>
            </a:solidFill>
          </a:ln>
        </p:spPr>
        <p:txBody>
          <a:bodyPr anchor="ctr">
            <a:normAutofit/>
          </a:bodyPr>
          <a:lstStyle>
            <a:lvl1pPr marL="0" indent="0" algn="ctr">
              <a:lnSpc>
                <a:spcPct val="100000"/>
              </a:lnSpc>
              <a:buNone/>
              <a:defRPr sz="2000" b="1">
                <a:solidFill>
                  <a:schemeClr val="accent6"/>
                </a:solidFill>
              </a:defRPr>
            </a:lvl1pPr>
          </a:lstStyle>
          <a:p>
            <a:pPr lvl="0"/>
            <a:r>
              <a:rPr lang="zh-CN" altLang="en-US" dirty="0"/>
              <a:t>署名占位符</a:t>
            </a:r>
            <a:endParaRPr lang="zh-CN" altLang="en-US" dirty="0"/>
          </a:p>
        </p:txBody>
      </p:sp>
      <p:pic>
        <p:nvPicPr>
          <p:cNvPr id="10324" name="图片 167" descr="C:\Users\wps\Desktop\图片2.png图片2"/>
          <p:cNvPicPr>
            <a:picLocks noChangeAspect="1"/>
          </p:cNvPicPr>
          <p:nvPr userDrawn="1">
            <p:custDataLst>
              <p:tags r:id="rId90"/>
            </p:custDataLst>
          </p:nvPr>
        </p:nvPicPr>
        <p:blipFill>
          <a:blip r:embed="rId91"/>
          <a:srcRect l="46" r="46"/>
          <a:stretch>
            <a:fillRect/>
          </a:stretch>
        </p:blipFill>
        <p:spPr>
          <a:xfrm>
            <a:off x="871220" y="1236663"/>
            <a:ext cx="4568825" cy="4452937"/>
          </a:xfrm>
          <a:prstGeom prst="rect">
            <a:avLst/>
          </a:prstGeom>
          <a:noFill/>
          <a:ln w="9525">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6"/>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5"/>
            </p:custDataLst>
          </p:nvPr>
        </p:nvSpPr>
        <p:spPr/>
        <p:txBody>
          <a:bodyPr/>
          <a:lstStyle/>
          <a:p>
            <a:endParaRPr lang="zh-CN" altLang="en-US"/>
          </a:p>
        </p:txBody>
      </p:sp>
      <p:sp>
        <p:nvSpPr>
          <p:cNvPr id="9" name="灯片编号占位符 8"/>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cxnSp>
        <p:nvCxnSpPr>
          <p:cNvPr id="9" name="直接连接符 8"/>
          <p:cNvCxnSpPr/>
          <p:nvPr userDrawn="1">
            <p:custDataLst>
              <p:tags r:id="rId2"/>
            </p:custDataLst>
          </p:nvPr>
        </p:nvCxnSpPr>
        <p:spPr>
          <a:xfrm>
            <a:off x="149225" y="3778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custDataLst>
              <p:tags r:id="rId3"/>
            </p:custDataLst>
          </p:nvPr>
        </p:nvCxnSpPr>
        <p:spPr>
          <a:xfrm>
            <a:off x="149225" y="59944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4"/>
            </p:custDataLst>
          </p:nvPr>
        </p:nvCxnSpPr>
        <p:spPr>
          <a:xfrm>
            <a:off x="149225" y="8204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5"/>
            </p:custDataLst>
          </p:nvPr>
        </p:nvCxnSpPr>
        <p:spPr>
          <a:xfrm>
            <a:off x="149225" y="104203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6"/>
            </p:custDataLst>
          </p:nvPr>
        </p:nvCxnSpPr>
        <p:spPr>
          <a:xfrm>
            <a:off x="149225" y="12630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7"/>
            </p:custDataLst>
          </p:nvPr>
        </p:nvCxnSpPr>
        <p:spPr>
          <a:xfrm>
            <a:off x="149225" y="148463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8"/>
            </p:custDataLst>
          </p:nvPr>
        </p:nvCxnSpPr>
        <p:spPr>
          <a:xfrm>
            <a:off x="149225" y="17056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9"/>
            </p:custDataLst>
          </p:nvPr>
        </p:nvCxnSpPr>
        <p:spPr>
          <a:xfrm>
            <a:off x="149225" y="21482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10"/>
            </p:custDataLst>
          </p:nvPr>
        </p:nvCxnSpPr>
        <p:spPr>
          <a:xfrm>
            <a:off x="149225" y="19272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11"/>
            </p:custDataLst>
          </p:nvPr>
        </p:nvCxnSpPr>
        <p:spPr>
          <a:xfrm>
            <a:off x="149225" y="23698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custDataLst>
              <p:tags r:id="rId12"/>
            </p:custDataLst>
          </p:nvPr>
        </p:nvCxnSpPr>
        <p:spPr>
          <a:xfrm>
            <a:off x="149225" y="25908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13"/>
            </p:custDataLst>
          </p:nvPr>
        </p:nvCxnSpPr>
        <p:spPr>
          <a:xfrm>
            <a:off x="149225" y="28124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4"/>
            </p:custDataLst>
          </p:nvPr>
        </p:nvCxnSpPr>
        <p:spPr>
          <a:xfrm>
            <a:off x="149225" y="30333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15"/>
            </p:custDataLst>
          </p:nvPr>
        </p:nvCxnSpPr>
        <p:spPr>
          <a:xfrm>
            <a:off x="149225" y="32550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16"/>
            </p:custDataLst>
          </p:nvPr>
        </p:nvCxnSpPr>
        <p:spPr>
          <a:xfrm>
            <a:off x="149225" y="34759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17"/>
            </p:custDataLst>
          </p:nvPr>
        </p:nvCxnSpPr>
        <p:spPr>
          <a:xfrm>
            <a:off x="149225" y="36976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custDataLst>
              <p:tags r:id="rId18"/>
            </p:custDataLst>
          </p:nvPr>
        </p:nvCxnSpPr>
        <p:spPr>
          <a:xfrm>
            <a:off x="149225" y="39185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custDataLst>
              <p:tags r:id="rId19"/>
            </p:custDataLst>
          </p:nvPr>
        </p:nvCxnSpPr>
        <p:spPr>
          <a:xfrm>
            <a:off x="149225" y="41402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custDataLst>
              <p:tags r:id="rId20"/>
            </p:custDataLst>
          </p:nvPr>
        </p:nvCxnSpPr>
        <p:spPr>
          <a:xfrm>
            <a:off x="149225" y="43611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21"/>
            </p:custDataLst>
          </p:nvPr>
        </p:nvCxnSpPr>
        <p:spPr>
          <a:xfrm>
            <a:off x="149225" y="45827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22"/>
            </p:custDataLst>
          </p:nvPr>
        </p:nvCxnSpPr>
        <p:spPr>
          <a:xfrm>
            <a:off x="149225" y="48037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custDataLst>
              <p:tags r:id="rId23"/>
            </p:custDataLst>
          </p:nvPr>
        </p:nvCxnSpPr>
        <p:spPr>
          <a:xfrm>
            <a:off x="149225" y="50253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custDataLst>
              <p:tags r:id="rId24"/>
            </p:custDataLst>
          </p:nvPr>
        </p:nvCxnSpPr>
        <p:spPr>
          <a:xfrm>
            <a:off x="149225" y="524637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custDataLst>
              <p:tags r:id="rId25"/>
            </p:custDataLst>
          </p:nvPr>
        </p:nvCxnSpPr>
        <p:spPr>
          <a:xfrm>
            <a:off x="149225" y="59105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custDataLst>
              <p:tags r:id="rId26"/>
            </p:custDataLst>
          </p:nvPr>
        </p:nvCxnSpPr>
        <p:spPr>
          <a:xfrm>
            <a:off x="149225" y="613156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custDataLst>
              <p:tags r:id="rId27"/>
            </p:custDataLst>
          </p:nvPr>
        </p:nvCxnSpPr>
        <p:spPr>
          <a:xfrm>
            <a:off x="149225" y="63531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custDataLst>
              <p:tags r:id="rId28"/>
            </p:custDataLst>
          </p:nvPr>
        </p:nvCxnSpPr>
        <p:spPr>
          <a:xfrm>
            <a:off x="149225" y="54679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custDataLst>
              <p:tags r:id="rId29"/>
            </p:custDataLst>
          </p:nvPr>
        </p:nvCxnSpPr>
        <p:spPr>
          <a:xfrm>
            <a:off x="149225" y="657415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custDataLst>
              <p:tags r:id="rId30"/>
            </p:custDataLst>
          </p:nvPr>
        </p:nvCxnSpPr>
        <p:spPr>
          <a:xfrm>
            <a:off x="149225" y="568896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userDrawn="1">
            <p:custDataLst>
              <p:tags r:id="rId31"/>
            </p:custDataLst>
          </p:nvPr>
        </p:nvCxnSpPr>
        <p:spPr>
          <a:xfrm rot="5400000">
            <a:off x="3747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userDrawn="1">
            <p:custDataLst>
              <p:tags r:id="rId32"/>
            </p:custDataLst>
          </p:nvPr>
        </p:nvCxnSpPr>
        <p:spPr>
          <a:xfrm rot="5400000">
            <a:off x="35115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userDrawn="1">
            <p:custDataLst>
              <p:tags r:id="rId33"/>
            </p:custDataLst>
          </p:nvPr>
        </p:nvCxnSpPr>
        <p:spPr>
          <a:xfrm rot="5400000">
            <a:off x="32759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userDrawn="1">
            <p:custDataLst>
              <p:tags r:id="rId34"/>
            </p:custDataLst>
          </p:nvPr>
        </p:nvCxnSpPr>
        <p:spPr>
          <a:xfrm rot="5400000">
            <a:off x="30403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userDrawn="1">
            <p:custDataLst>
              <p:tags r:id="rId35"/>
            </p:custDataLst>
          </p:nvPr>
        </p:nvCxnSpPr>
        <p:spPr>
          <a:xfrm rot="5400000">
            <a:off x="28041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userDrawn="1">
            <p:custDataLst>
              <p:tags r:id="rId36"/>
            </p:custDataLst>
          </p:nvPr>
        </p:nvCxnSpPr>
        <p:spPr>
          <a:xfrm rot="5400000">
            <a:off x="25685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userDrawn="1">
            <p:custDataLst>
              <p:tags r:id="rId37"/>
            </p:custDataLst>
          </p:nvPr>
        </p:nvCxnSpPr>
        <p:spPr>
          <a:xfrm rot="5400000">
            <a:off x="23329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userDrawn="1">
            <p:custDataLst>
              <p:tags r:id="rId38"/>
            </p:custDataLst>
          </p:nvPr>
        </p:nvCxnSpPr>
        <p:spPr>
          <a:xfrm rot="5400000">
            <a:off x="18611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userDrawn="1">
            <p:custDataLst>
              <p:tags r:id="rId39"/>
            </p:custDataLst>
          </p:nvPr>
        </p:nvCxnSpPr>
        <p:spPr>
          <a:xfrm rot="5400000">
            <a:off x="20967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userDrawn="1">
            <p:custDataLst>
              <p:tags r:id="rId40"/>
            </p:custDataLst>
          </p:nvPr>
        </p:nvCxnSpPr>
        <p:spPr>
          <a:xfrm rot="5400000">
            <a:off x="16256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userDrawn="1">
            <p:custDataLst>
              <p:tags r:id="rId41"/>
            </p:custDataLst>
          </p:nvPr>
        </p:nvCxnSpPr>
        <p:spPr>
          <a:xfrm rot="5400000">
            <a:off x="13900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userDrawn="1">
            <p:custDataLst>
              <p:tags r:id="rId42"/>
            </p:custDataLst>
          </p:nvPr>
        </p:nvCxnSpPr>
        <p:spPr>
          <a:xfrm rot="5400000">
            <a:off x="11537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userDrawn="1">
            <p:custDataLst>
              <p:tags r:id="rId43"/>
            </p:custDataLst>
          </p:nvPr>
        </p:nvCxnSpPr>
        <p:spPr>
          <a:xfrm rot="5400000">
            <a:off x="9182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userDrawn="1">
            <p:custDataLst>
              <p:tags r:id="rId44"/>
            </p:custDataLst>
          </p:nvPr>
        </p:nvCxnSpPr>
        <p:spPr>
          <a:xfrm rot="5400000">
            <a:off x="6826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userDrawn="1">
            <p:custDataLst>
              <p:tags r:id="rId45"/>
            </p:custDataLst>
          </p:nvPr>
        </p:nvCxnSpPr>
        <p:spPr>
          <a:xfrm rot="5400000">
            <a:off x="4464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userDrawn="1">
            <p:custDataLst>
              <p:tags r:id="rId46"/>
            </p:custDataLst>
          </p:nvPr>
        </p:nvCxnSpPr>
        <p:spPr>
          <a:xfrm rot="5400000">
            <a:off x="2108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custDataLst>
              <p:tags r:id="rId47"/>
            </p:custDataLst>
          </p:nvPr>
        </p:nvCxnSpPr>
        <p:spPr>
          <a:xfrm rot="5400000">
            <a:off x="-247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custDataLst>
              <p:tags r:id="rId48"/>
            </p:custDataLst>
          </p:nvPr>
        </p:nvCxnSpPr>
        <p:spPr>
          <a:xfrm rot="5400000">
            <a:off x="-258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userDrawn="1">
            <p:custDataLst>
              <p:tags r:id="rId49"/>
            </p:custDataLst>
          </p:nvPr>
        </p:nvCxnSpPr>
        <p:spPr>
          <a:xfrm rot="5400000">
            <a:off x="-4946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userDrawn="1">
            <p:custDataLst>
              <p:tags r:id="rId50"/>
            </p:custDataLst>
          </p:nvPr>
        </p:nvCxnSpPr>
        <p:spPr>
          <a:xfrm rot="5400000">
            <a:off x="-7302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custDataLst>
              <p:tags r:id="rId51"/>
            </p:custDataLst>
          </p:nvPr>
        </p:nvCxnSpPr>
        <p:spPr>
          <a:xfrm rot="5400000">
            <a:off x="-9658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custDataLst>
              <p:tags r:id="rId52"/>
            </p:custDataLst>
          </p:nvPr>
        </p:nvCxnSpPr>
        <p:spPr>
          <a:xfrm rot="5400000">
            <a:off x="-12020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custDataLst>
              <p:tags r:id="rId53"/>
            </p:custDataLst>
          </p:nvPr>
        </p:nvCxnSpPr>
        <p:spPr>
          <a:xfrm rot="5400000">
            <a:off x="-14376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userDrawn="1">
            <p:custDataLst>
              <p:tags r:id="rId54"/>
            </p:custDataLst>
          </p:nvPr>
        </p:nvCxnSpPr>
        <p:spPr>
          <a:xfrm rot="5400000">
            <a:off x="-21450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userDrawn="1">
            <p:custDataLst>
              <p:tags r:id="rId55"/>
            </p:custDataLst>
          </p:nvPr>
        </p:nvCxnSpPr>
        <p:spPr>
          <a:xfrm rot="5400000">
            <a:off x="-23806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userDrawn="1">
            <p:custDataLst>
              <p:tags r:id="rId56"/>
            </p:custDataLst>
          </p:nvPr>
        </p:nvCxnSpPr>
        <p:spPr>
          <a:xfrm rot="5400000">
            <a:off x="-26162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userDrawn="1">
            <p:custDataLst>
              <p:tags r:id="rId57"/>
            </p:custDataLst>
          </p:nvPr>
        </p:nvCxnSpPr>
        <p:spPr>
          <a:xfrm rot="5400000">
            <a:off x="-16732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userDrawn="1">
            <p:custDataLst>
              <p:tags r:id="rId58"/>
            </p:custDataLst>
          </p:nvPr>
        </p:nvCxnSpPr>
        <p:spPr>
          <a:xfrm rot="5400000">
            <a:off x="-28524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userDrawn="1">
            <p:custDataLst>
              <p:tags r:id="rId59"/>
            </p:custDataLst>
          </p:nvPr>
        </p:nvCxnSpPr>
        <p:spPr>
          <a:xfrm rot="5400000">
            <a:off x="-1909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userDrawn="1">
            <p:custDataLst>
              <p:tags r:id="rId60"/>
            </p:custDataLst>
          </p:nvPr>
        </p:nvCxnSpPr>
        <p:spPr>
          <a:xfrm rot="5400000">
            <a:off x="8699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userDrawn="1">
            <p:custDataLst>
              <p:tags r:id="rId61"/>
            </p:custDataLst>
          </p:nvPr>
        </p:nvCxnSpPr>
        <p:spPr>
          <a:xfrm rot="5400000">
            <a:off x="84626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userDrawn="1">
            <p:custDataLst>
              <p:tags r:id="rId62"/>
            </p:custDataLst>
          </p:nvPr>
        </p:nvCxnSpPr>
        <p:spPr>
          <a:xfrm rot="5400000">
            <a:off x="82270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userDrawn="1">
            <p:custDataLst>
              <p:tags r:id="rId63"/>
            </p:custDataLst>
          </p:nvPr>
        </p:nvCxnSpPr>
        <p:spPr>
          <a:xfrm rot="5400000">
            <a:off x="79914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userDrawn="1">
            <p:custDataLst>
              <p:tags r:id="rId64"/>
            </p:custDataLst>
          </p:nvPr>
        </p:nvCxnSpPr>
        <p:spPr>
          <a:xfrm rot="5400000">
            <a:off x="77552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userDrawn="1">
            <p:custDataLst>
              <p:tags r:id="rId65"/>
            </p:custDataLst>
          </p:nvPr>
        </p:nvCxnSpPr>
        <p:spPr>
          <a:xfrm rot="5400000">
            <a:off x="75196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userDrawn="1">
            <p:custDataLst>
              <p:tags r:id="rId66"/>
            </p:custDataLst>
          </p:nvPr>
        </p:nvCxnSpPr>
        <p:spPr>
          <a:xfrm rot="5400000">
            <a:off x="72840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userDrawn="1">
            <p:custDataLst>
              <p:tags r:id="rId67"/>
            </p:custDataLst>
          </p:nvPr>
        </p:nvCxnSpPr>
        <p:spPr>
          <a:xfrm rot="5400000">
            <a:off x="7048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userDrawn="1">
            <p:custDataLst>
              <p:tags r:id="rId68"/>
            </p:custDataLst>
          </p:nvPr>
        </p:nvCxnSpPr>
        <p:spPr>
          <a:xfrm rot="5400000">
            <a:off x="68122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userDrawn="1">
            <p:custDataLst>
              <p:tags r:id="rId69"/>
            </p:custDataLst>
          </p:nvPr>
        </p:nvCxnSpPr>
        <p:spPr>
          <a:xfrm rot="5400000">
            <a:off x="65766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userDrawn="1">
            <p:custDataLst>
              <p:tags r:id="rId70"/>
            </p:custDataLst>
          </p:nvPr>
        </p:nvCxnSpPr>
        <p:spPr>
          <a:xfrm rot="5400000">
            <a:off x="63411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userDrawn="1">
            <p:custDataLst>
              <p:tags r:id="rId71"/>
            </p:custDataLst>
          </p:nvPr>
        </p:nvCxnSpPr>
        <p:spPr>
          <a:xfrm rot="5400000">
            <a:off x="61048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userDrawn="1">
            <p:custDataLst>
              <p:tags r:id="rId72"/>
            </p:custDataLst>
          </p:nvPr>
        </p:nvCxnSpPr>
        <p:spPr>
          <a:xfrm rot="5400000">
            <a:off x="58693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userDrawn="1">
            <p:custDataLst>
              <p:tags r:id="rId73"/>
            </p:custDataLst>
          </p:nvPr>
        </p:nvCxnSpPr>
        <p:spPr>
          <a:xfrm rot="5400000">
            <a:off x="56337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userDrawn="1">
            <p:custDataLst>
              <p:tags r:id="rId74"/>
            </p:custDataLst>
          </p:nvPr>
        </p:nvCxnSpPr>
        <p:spPr>
          <a:xfrm rot="5400000">
            <a:off x="5398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userDrawn="1">
            <p:custDataLst>
              <p:tags r:id="rId75"/>
            </p:custDataLst>
          </p:nvPr>
        </p:nvCxnSpPr>
        <p:spPr>
          <a:xfrm rot="5400000">
            <a:off x="46907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userDrawn="1">
            <p:custDataLst>
              <p:tags r:id="rId76"/>
            </p:custDataLst>
          </p:nvPr>
        </p:nvCxnSpPr>
        <p:spPr>
          <a:xfrm rot="5400000">
            <a:off x="44545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userDrawn="1">
            <p:custDataLst>
              <p:tags r:id="rId77"/>
            </p:custDataLst>
          </p:nvPr>
        </p:nvCxnSpPr>
        <p:spPr>
          <a:xfrm rot="5400000">
            <a:off x="42189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userDrawn="1">
            <p:custDataLst>
              <p:tags r:id="rId78"/>
            </p:custDataLst>
          </p:nvPr>
        </p:nvCxnSpPr>
        <p:spPr>
          <a:xfrm rot="5400000">
            <a:off x="51619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userDrawn="1">
            <p:custDataLst>
              <p:tags r:id="rId79"/>
            </p:custDataLst>
          </p:nvPr>
        </p:nvCxnSpPr>
        <p:spPr>
          <a:xfrm rot="5400000">
            <a:off x="39833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userDrawn="1">
            <p:custDataLst>
              <p:tags r:id="rId80"/>
            </p:custDataLst>
          </p:nvPr>
        </p:nvCxnSpPr>
        <p:spPr>
          <a:xfrm rot="5400000">
            <a:off x="49263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custDataLst>
              <p:tags r:id="rId81"/>
            </p:custDataLst>
          </p:nvPr>
        </p:nvSpPr>
        <p:spPr>
          <a:xfrm>
            <a:off x="0" y="0"/>
            <a:ext cx="12192000" cy="6858635"/>
          </a:xfrm>
          <a:prstGeom prst="rect">
            <a:avLst/>
          </a:prstGeom>
          <a:noFill/>
          <a:ln w="254000">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custDataLst>
              <p:tags r:id="rId82"/>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83"/>
            </p:custDataLst>
          </p:nvPr>
        </p:nvSpPr>
        <p:spPr/>
        <p:txBody>
          <a:bodyPr/>
          <a:lstStyle/>
          <a:p>
            <a:endParaRPr lang="zh-CN" altLang="en-US"/>
          </a:p>
        </p:txBody>
      </p:sp>
      <p:sp>
        <p:nvSpPr>
          <p:cNvPr id="6" name="灯片编号占位符 5"/>
          <p:cNvSpPr>
            <a:spLocks noGrp="1"/>
          </p:cNvSpPr>
          <p:nvPr>
            <p:ph type="sldNum" sz="quarter" idx="12"/>
            <p:custDataLst>
              <p:tags r:id="rId84"/>
            </p:custDataLst>
          </p:nvPr>
        </p:nvSpPr>
        <p:spPr>
          <a:xfrm>
            <a:off x="8610600" y="6356350"/>
            <a:ext cx="2743200" cy="365125"/>
          </a:xfrm>
        </p:spPr>
        <p:txBody>
          <a:bodyPr/>
          <a:lstStyle/>
          <a:p>
            <a:fld id="{BE5F26B5-172A-4DC2-B0B7-181CFC56B87C}" type="slidenum">
              <a:rPr lang="zh-CN" altLang="en-US" smtClean="0"/>
            </a:fld>
            <a:endParaRPr lang="zh-CN" altLang="en-US"/>
          </a:p>
        </p:txBody>
      </p:sp>
      <p:sp>
        <p:nvSpPr>
          <p:cNvPr id="10" name="文本占位符 9"/>
          <p:cNvSpPr>
            <a:spLocks noGrp="1"/>
          </p:cNvSpPr>
          <p:nvPr>
            <p:ph type="body" sz="quarter" idx="13" hasCustomPrompt="1"/>
            <p:custDataLst>
              <p:tags r:id="rId85"/>
            </p:custDataLst>
          </p:nvPr>
        </p:nvSpPr>
        <p:spPr>
          <a:xfrm>
            <a:off x="1061720" y="4639945"/>
            <a:ext cx="6072505" cy="1247140"/>
          </a:xfrm>
        </p:spPr>
        <p:txBody>
          <a:bodyPr anchor="b" anchorCtr="0">
            <a:normAutofit/>
          </a:bodyPr>
          <a:lstStyle>
            <a:lvl1pPr marL="0" indent="0">
              <a:lnSpc>
                <a:spcPct val="100000"/>
              </a:lnSpc>
              <a:buNone/>
              <a:defRPr sz="1800" b="1">
                <a:solidFill>
                  <a:schemeClr val="accent1"/>
                </a:solidFill>
              </a:defRPr>
            </a:lvl1pPr>
          </a:lstStyle>
          <a:p>
            <a:pPr lvl="0"/>
            <a:r>
              <a:rPr lang="zh-CN" altLang="en-US" dirty="0"/>
              <a:t>公司名占位符</a:t>
            </a:r>
            <a:endParaRPr lang="zh-CN" altLang="en-US" dirty="0"/>
          </a:p>
        </p:txBody>
      </p:sp>
      <p:sp>
        <p:nvSpPr>
          <p:cNvPr id="24" name="文本占位符 23"/>
          <p:cNvSpPr>
            <a:spLocks noGrp="1"/>
          </p:cNvSpPr>
          <p:nvPr>
            <p:ph type="body" sz="quarter" idx="17" hasCustomPrompt="1"/>
            <p:custDataLst>
              <p:tags r:id="rId86"/>
            </p:custDataLst>
          </p:nvPr>
        </p:nvSpPr>
        <p:spPr>
          <a:xfrm>
            <a:off x="992505" y="3909510"/>
            <a:ext cx="2743200" cy="504000"/>
          </a:xfrm>
          <a:prstGeom prst="roundRect">
            <a:avLst>
              <a:gd name="adj" fmla="val 50000"/>
            </a:avLst>
          </a:prstGeom>
          <a:ln w="47625">
            <a:solidFill>
              <a:schemeClr val="accent6"/>
            </a:solidFill>
          </a:ln>
        </p:spPr>
        <p:txBody>
          <a:bodyPr vert="horz" lIns="0" tIns="0" rIns="0" bIns="0" rtlCol="0" anchor="ctr">
            <a:normAutofit/>
          </a:bodyPr>
          <a:lstStyle>
            <a:lvl1pPr marL="0" marR="0" lvl="0" indent="0" algn="ctr" defTabSz="914400" rtl="0" eaLnBrk="1" fontAlgn="auto" latinLnBrk="0" hangingPunct="1">
              <a:lnSpc>
                <a:spcPct val="100000"/>
              </a:lnSpc>
              <a:spcBef>
                <a:spcPts val="1000"/>
              </a:spcBef>
              <a:buClrTx/>
              <a:buSzTx/>
              <a:buFont typeface="Arial" panose="020B0604020202090204" pitchFamily="34" charset="0"/>
              <a:buNone/>
              <a:defRPr kumimoji="0" lang="zh-CN" altLang="en-US" sz="2000" b="1" i="0" u="none" strike="noStrike" kern="1200" cap="none" spc="0" normalizeH="0" baseline="0" noProof="1" dirty="0">
                <a:solidFill>
                  <a:schemeClr val="accent6"/>
                </a:solidFill>
                <a:latin typeface="+mn-lt"/>
                <a:ea typeface="+mn-ea"/>
                <a:cs typeface="+mn-cs"/>
              </a:defRPr>
            </a:lvl1pPr>
          </a:lstStyle>
          <a:p>
            <a:pPr lvl="0"/>
            <a:r>
              <a:rPr>
                <a:sym typeface="+mn-ea"/>
              </a:rPr>
              <a:t>署名占位符</a:t>
            </a:r>
            <a:endParaRPr>
              <a:sym typeface="+mn-ea"/>
            </a:endParaRPr>
          </a:p>
        </p:txBody>
      </p:sp>
      <p:sp>
        <p:nvSpPr>
          <p:cNvPr id="174" name="矩形 173"/>
          <p:cNvSpPr/>
          <p:nvPr userDrawn="1">
            <p:custDataLst>
              <p:tags r:id="rId87"/>
            </p:custDataLst>
          </p:nvPr>
        </p:nvSpPr>
        <p:spPr>
          <a:xfrm flipH="1">
            <a:off x="992505" y="3225165"/>
            <a:ext cx="5534660" cy="151130"/>
          </a:xfrm>
          <a:prstGeom prst="rect">
            <a:avLst/>
          </a:prstGeom>
          <a:gradFill>
            <a:gsLst>
              <a:gs pos="100000">
                <a:schemeClr val="accent6">
                  <a:lumMod val="60000"/>
                  <a:lumOff val="40000"/>
                </a:schemeClr>
              </a:gs>
              <a:gs pos="0">
                <a:schemeClr val="accent6">
                  <a:lumMod val="60000"/>
                  <a:lumOff val="4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auto"/>
            <a:endParaRPr lang="zh-CN" altLang="en-US" sz="1800" strike="noStrike" noProof="1">
              <a:solidFill>
                <a:schemeClr val="lt1"/>
              </a:solidFill>
              <a:latin typeface="微软雅黑" panose="020B0503020204020204" charset="-122"/>
              <a:ea typeface="微软雅黑" panose="020B0503020204020204" charset="-122"/>
              <a:cs typeface="微软雅黑" panose="020B0503020204020204" charset="-122"/>
              <a:sym typeface="+mn-ea"/>
            </a:endParaRPr>
          </a:p>
        </p:txBody>
      </p:sp>
      <p:pic>
        <p:nvPicPr>
          <p:cNvPr id="8" name="图片 7" descr="C:\Users\wps\Desktop\图片1.png图片1"/>
          <p:cNvPicPr>
            <a:picLocks noChangeAspect="1"/>
          </p:cNvPicPr>
          <p:nvPr userDrawn="1">
            <p:custDataLst>
              <p:tags r:id="rId88"/>
            </p:custDataLst>
          </p:nvPr>
        </p:nvPicPr>
        <p:blipFill>
          <a:blip r:embed="rId89"/>
          <a:srcRect l="2298" r="22869"/>
          <a:stretch>
            <a:fillRect/>
          </a:stretch>
        </p:blipFill>
        <p:spPr>
          <a:xfrm>
            <a:off x="7127240" y="388620"/>
            <a:ext cx="4248150" cy="5532755"/>
          </a:xfrm>
          <a:prstGeom prst="rect">
            <a:avLst/>
          </a:prstGeom>
        </p:spPr>
      </p:pic>
      <p:sp>
        <p:nvSpPr>
          <p:cNvPr id="2" name="标题 1"/>
          <p:cNvSpPr>
            <a:spLocks noGrp="1"/>
          </p:cNvSpPr>
          <p:nvPr>
            <p:ph type="ctrTitle" hasCustomPrompt="1"/>
            <p:custDataLst>
              <p:tags r:id="rId90"/>
            </p:custDataLst>
          </p:nvPr>
        </p:nvSpPr>
        <p:spPr>
          <a:xfrm>
            <a:off x="991870" y="977900"/>
            <a:ext cx="6128385" cy="2492375"/>
          </a:xfrm>
        </p:spPr>
        <p:txBody>
          <a:bodyPr anchor="b">
            <a:noAutofit/>
          </a:bodyPr>
          <a:lstStyle>
            <a:lvl1pPr algn="l">
              <a:lnSpc>
                <a:spcPct val="100000"/>
              </a:lnSpc>
              <a:defRPr sz="6800">
                <a:solidFill>
                  <a:schemeClr val="tx1">
                    <a:lumMod val="85000"/>
                    <a:lumOff val="15000"/>
                  </a:schemeClr>
                </a:solidFill>
              </a:defRPr>
            </a:lvl1pPr>
          </a:lstStyle>
          <a:p>
            <a:r>
              <a:rPr lang="zh-CN" altLang="en-US" dirty="0"/>
              <a:t>编辑母版标题</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415880"/>
            <a:ext cx="10515600" cy="864000"/>
          </a:xfrm>
        </p:spPr>
        <p:txBody>
          <a:bodyPr/>
          <a:lstStyle>
            <a:lvl1pPr>
              <a:defRPr>
                <a:solidFill>
                  <a:schemeClr val="accent6"/>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cxnSp>
        <p:nvCxnSpPr>
          <p:cNvPr id="5" name="直接连接符 4"/>
          <p:cNvCxnSpPr/>
          <p:nvPr userDrawn="1">
            <p:custDataLst>
              <p:tags r:id="rId2"/>
            </p:custDataLst>
          </p:nvPr>
        </p:nvCxnSpPr>
        <p:spPr>
          <a:xfrm>
            <a:off x="149225" y="3778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custDataLst>
              <p:tags r:id="rId3"/>
            </p:custDataLst>
          </p:nvPr>
        </p:nvCxnSpPr>
        <p:spPr>
          <a:xfrm>
            <a:off x="149225" y="59944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custDataLst>
              <p:tags r:id="rId4"/>
            </p:custDataLst>
          </p:nvPr>
        </p:nvCxnSpPr>
        <p:spPr>
          <a:xfrm>
            <a:off x="149225" y="8204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5"/>
            </p:custDataLst>
          </p:nvPr>
        </p:nvCxnSpPr>
        <p:spPr>
          <a:xfrm>
            <a:off x="149225" y="104203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6"/>
            </p:custDataLst>
          </p:nvPr>
        </p:nvCxnSpPr>
        <p:spPr>
          <a:xfrm>
            <a:off x="149225" y="12630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7"/>
            </p:custDataLst>
          </p:nvPr>
        </p:nvCxnSpPr>
        <p:spPr>
          <a:xfrm>
            <a:off x="149225" y="148463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8"/>
            </p:custDataLst>
          </p:nvPr>
        </p:nvCxnSpPr>
        <p:spPr>
          <a:xfrm>
            <a:off x="149225" y="17056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9"/>
            </p:custDataLst>
          </p:nvPr>
        </p:nvCxnSpPr>
        <p:spPr>
          <a:xfrm>
            <a:off x="149225" y="21482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10"/>
            </p:custDataLst>
          </p:nvPr>
        </p:nvCxnSpPr>
        <p:spPr>
          <a:xfrm>
            <a:off x="149225" y="19272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11"/>
            </p:custDataLst>
          </p:nvPr>
        </p:nvCxnSpPr>
        <p:spPr>
          <a:xfrm>
            <a:off x="149225" y="23698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12"/>
            </p:custDataLst>
          </p:nvPr>
        </p:nvCxnSpPr>
        <p:spPr>
          <a:xfrm>
            <a:off x="149225" y="25908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13"/>
            </p:custDataLst>
          </p:nvPr>
        </p:nvCxnSpPr>
        <p:spPr>
          <a:xfrm>
            <a:off x="149225" y="28124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14"/>
            </p:custDataLst>
          </p:nvPr>
        </p:nvCxnSpPr>
        <p:spPr>
          <a:xfrm>
            <a:off x="149225" y="30333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15"/>
            </p:custDataLst>
          </p:nvPr>
        </p:nvCxnSpPr>
        <p:spPr>
          <a:xfrm>
            <a:off x="149225" y="32550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custDataLst>
              <p:tags r:id="rId16"/>
            </p:custDataLst>
          </p:nvPr>
        </p:nvCxnSpPr>
        <p:spPr>
          <a:xfrm>
            <a:off x="149225" y="34759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custDataLst>
              <p:tags r:id="rId17"/>
            </p:custDataLst>
          </p:nvPr>
        </p:nvCxnSpPr>
        <p:spPr>
          <a:xfrm>
            <a:off x="149225" y="36976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18"/>
            </p:custDataLst>
          </p:nvPr>
        </p:nvCxnSpPr>
        <p:spPr>
          <a:xfrm>
            <a:off x="149225" y="39185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9"/>
            </p:custDataLst>
          </p:nvPr>
        </p:nvCxnSpPr>
        <p:spPr>
          <a:xfrm>
            <a:off x="149225" y="41402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20"/>
            </p:custDataLst>
          </p:nvPr>
        </p:nvCxnSpPr>
        <p:spPr>
          <a:xfrm>
            <a:off x="149225" y="43611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21"/>
            </p:custDataLst>
          </p:nvPr>
        </p:nvCxnSpPr>
        <p:spPr>
          <a:xfrm>
            <a:off x="149225" y="45827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22"/>
            </p:custDataLst>
          </p:nvPr>
        </p:nvCxnSpPr>
        <p:spPr>
          <a:xfrm>
            <a:off x="149225" y="48037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custDataLst>
              <p:tags r:id="rId23"/>
            </p:custDataLst>
          </p:nvPr>
        </p:nvCxnSpPr>
        <p:spPr>
          <a:xfrm>
            <a:off x="149225" y="50253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custDataLst>
              <p:tags r:id="rId24"/>
            </p:custDataLst>
          </p:nvPr>
        </p:nvCxnSpPr>
        <p:spPr>
          <a:xfrm>
            <a:off x="149225" y="524637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custDataLst>
              <p:tags r:id="rId25"/>
            </p:custDataLst>
          </p:nvPr>
        </p:nvCxnSpPr>
        <p:spPr>
          <a:xfrm>
            <a:off x="149225" y="59105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26"/>
            </p:custDataLst>
          </p:nvPr>
        </p:nvCxnSpPr>
        <p:spPr>
          <a:xfrm>
            <a:off x="149225" y="613156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27"/>
            </p:custDataLst>
          </p:nvPr>
        </p:nvCxnSpPr>
        <p:spPr>
          <a:xfrm>
            <a:off x="149225" y="63531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custDataLst>
              <p:tags r:id="rId28"/>
            </p:custDataLst>
          </p:nvPr>
        </p:nvCxnSpPr>
        <p:spPr>
          <a:xfrm>
            <a:off x="149225" y="54679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custDataLst>
              <p:tags r:id="rId29"/>
            </p:custDataLst>
          </p:nvPr>
        </p:nvCxnSpPr>
        <p:spPr>
          <a:xfrm>
            <a:off x="149225" y="657415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custDataLst>
              <p:tags r:id="rId30"/>
            </p:custDataLst>
          </p:nvPr>
        </p:nvCxnSpPr>
        <p:spPr>
          <a:xfrm>
            <a:off x="149225" y="568896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userDrawn="1">
            <p:custDataLst>
              <p:tags r:id="rId31"/>
            </p:custDataLst>
          </p:nvPr>
        </p:nvCxnSpPr>
        <p:spPr>
          <a:xfrm rot="5400000">
            <a:off x="3747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userDrawn="1">
            <p:custDataLst>
              <p:tags r:id="rId32"/>
            </p:custDataLst>
          </p:nvPr>
        </p:nvCxnSpPr>
        <p:spPr>
          <a:xfrm rot="5400000">
            <a:off x="35115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userDrawn="1">
            <p:custDataLst>
              <p:tags r:id="rId33"/>
            </p:custDataLst>
          </p:nvPr>
        </p:nvCxnSpPr>
        <p:spPr>
          <a:xfrm rot="5400000">
            <a:off x="32759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userDrawn="1">
            <p:custDataLst>
              <p:tags r:id="rId34"/>
            </p:custDataLst>
          </p:nvPr>
        </p:nvCxnSpPr>
        <p:spPr>
          <a:xfrm rot="5400000">
            <a:off x="30403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userDrawn="1">
            <p:custDataLst>
              <p:tags r:id="rId35"/>
            </p:custDataLst>
          </p:nvPr>
        </p:nvCxnSpPr>
        <p:spPr>
          <a:xfrm rot="5400000">
            <a:off x="28041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userDrawn="1">
            <p:custDataLst>
              <p:tags r:id="rId36"/>
            </p:custDataLst>
          </p:nvPr>
        </p:nvCxnSpPr>
        <p:spPr>
          <a:xfrm rot="5400000">
            <a:off x="25685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userDrawn="1">
            <p:custDataLst>
              <p:tags r:id="rId37"/>
            </p:custDataLst>
          </p:nvPr>
        </p:nvCxnSpPr>
        <p:spPr>
          <a:xfrm rot="5400000">
            <a:off x="23329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userDrawn="1">
            <p:custDataLst>
              <p:tags r:id="rId38"/>
            </p:custDataLst>
          </p:nvPr>
        </p:nvCxnSpPr>
        <p:spPr>
          <a:xfrm rot="5400000">
            <a:off x="18611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userDrawn="1">
            <p:custDataLst>
              <p:tags r:id="rId39"/>
            </p:custDataLst>
          </p:nvPr>
        </p:nvCxnSpPr>
        <p:spPr>
          <a:xfrm rot="5400000">
            <a:off x="20967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userDrawn="1">
            <p:custDataLst>
              <p:tags r:id="rId40"/>
            </p:custDataLst>
          </p:nvPr>
        </p:nvCxnSpPr>
        <p:spPr>
          <a:xfrm rot="5400000">
            <a:off x="16256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userDrawn="1">
            <p:custDataLst>
              <p:tags r:id="rId41"/>
            </p:custDataLst>
          </p:nvPr>
        </p:nvCxnSpPr>
        <p:spPr>
          <a:xfrm rot="5400000">
            <a:off x="13900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userDrawn="1">
            <p:custDataLst>
              <p:tags r:id="rId42"/>
            </p:custDataLst>
          </p:nvPr>
        </p:nvCxnSpPr>
        <p:spPr>
          <a:xfrm rot="5400000">
            <a:off x="11537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userDrawn="1">
            <p:custDataLst>
              <p:tags r:id="rId43"/>
            </p:custDataLst>
          </p:nvPr>
        </p:nvCxnSpPr>
        <p:spPr>
          <a:xfrm rot="5400000">
            <a:off x="9182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userDrawn="1">
            <p:custDataLst>
              <p:tags r:id="rId44"/>
            </p:custDataLst>
          </p:nvPr>
        </p:nvCxnSpPr>
        <p:spPr>
          <a:xfrm rot="5400000">
            <a:off x="6826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userDrawn="1">
            <p:custDataLst>
              <p:tags r:id="rId45"/>
            </p:custDataLst>
          </p:nvPr>
        </p:nvCxnSpPr>
        <p:spPr>
          <a:xfrm rot="5400000">
            <a:off x="4464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userDrawn="1">
            <p:custDataLst>
              <p:tags r:id="rId46"/>
            </p:custDataLst>
          </p:nvPr>
        </p:nvCxnSpPr>
        <p:spPr>
          <a:xfrm rot="5400000">
            <a:off x="2108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custDataLst>
              <p:tags r:id="rId47"/>
            </p:custDataLst>
          </p:nvPr>
        </p:nvCxnSpPr>
        <p:spPr>
          <a:xfrm rot="5400000">
            <a:off x="-247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custDataLst>
              <p:tags r:id="rId48"/>
            </p:custDataLst>
          </p:nvPr>
        </p:nvCxnSpPr>
        <p:spPr>
          <a:xfrm rot="5400000">
            <a:off x="-258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userDrawn="1">
            <p:custDataLst>
              <p:tags r:id="rId49"/>
            </p:custDataLst>
          </p:nvPr>
        </p:nvCxnSpPr>
        <p:spPr>
          <a:xfrm rot="5400000">
            <a:off x="-4946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userDrawn="1">
            <p:custDataLst>
              <p:tags r:id="rId50"/>
            </p:custDataLst>
          </p:nvPr>
        </p:nvCxnSpPr>
        <p:spPr>
          <a:xfrm rot="5400000">
            <a:off x="-7302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custDataLst>
              <p:tags r:id="rId51"/>
            </p:custDataLst>
          </p:nvPr>
        </p:nvCxnSpPr>
        <p:spPr>
          <a:xfrm rot="5400000">
            <a:off x="-9658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custDataLst>
              <p:tags r:id="rId52"/>
            </p:custDataLst>
          </p:nvPr>
        </p:nvCxnSpPr>
        <p:spPr>
          <a:xfrm rot="5400000">
            <a:off x="-12020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custDataLst>
              <p:tags r:id="rId53"/>
            </p:custDataLst>
          </p:nvPr>
        </p:nvCxnSpPr>
        <p:spPr>
          <a:xfrm rot="5400000">
            <a:off x="-14376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userDrawn="1">
            <p:custDataLst>
              <p:tags r:id="rId54"/>
            </p:custDataLst>
          </p:nvPr>
        </p:nvCxnSpPr>
        <p:spPr>
          <a:xfrm rot="5400000">
            <a:off x="-21450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userDrawn="1">
            <p:custDataLst>
              <p:tags r:id="rId55"/>
            </p:custDataLst>
          </p:nvPr>
        </p:nvCxnSpPr>
        <p:spPr>
          <a:xfrm rot="5400000">
            <a:off x="-23806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userDrawn="1">
            <p:custDataLst>
              <p:tags r:id="rId56"/>
            </p:custDataLst>
          </p:nvPr>
        </p:nvCxnSpPr>
        <p:spPr>
          <a:xfrm rot="5400000">
            <a:off x="-26162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userDrawn="1">
            <p:custDataLst>
              <p:tags r:id="rId57"/>
            </p:custDataLst>
          </p:nvPr>
        </p:nvCxnSpPr>
        <p:spPr>
          <a:xfrm rot="5400000">
            <a:off x="-16732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userDrawn="1">
            <p:custDataLst>
              <p:tags r:id="rId58"/>
            </p:custDataLst>
          </p:nvPr>
        </p:nvCxnSpPr>
        <p:spPr>
          <a:xfrm rot="5400000">
            <a:off x="-28524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userDrawn="1">
            <p:custDataLst>
              <p:tags r:id="rId59"/>
            </p:custDataLst>
          </p:nvPr>
        </p:nvCxnSpPr>
        <p:spPr>
          <a:xfrm rot="5400000">
            <a:off x="-1909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userDrawn="1">
            <p:custDataLst>
              <p:tags r:id="rId60"/>
            </p:custDataLst>
          </p:nvPr>
        </p:nvCxnSpPr>
        <p:spPr>
          <a:xfrm rot="5400000">
            <a:off x="8699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userDrawn="1">
            <p:custDataLst>
              <p:tags r:id="rId61"/>
            </p:custDataLst>
          </p:nvPr>
        </p:nvCxnSpPr>
        <p:spPr>
          <a:xfrm rot="5400000">
            <a:off x="84626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userDrawn="1">
            <p:custDataLst>
              <p:tags r:id="rId62"/>
            </p:custDataLst>
          </p:nvPr>
        </p:nvCxnSpPr>
        <p:spPr>
          <a:xfrm rot="5400000">
            <a:off x="82270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userDrawn="1">
            <p:custDataLst>
              <p:tags r:id="rId63"/>
            </p:custDataLst>
          </p:nvPr>
        </p:nvCxnSpPr>
        <p:spPr>
          <a:xfrm rot="5400000">
            <a:off x="79914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userDrawn="1">
            <p:custDataLst>
              <p:tags r:id="rId64"/>
            </p:custDataLst>
          </p:nvPr>
        </p:nvCxnSpPr>
        <p:spPr>
          <a:xfrm rot="5400000">
            <a:off x="77552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userDrawn="1">
            <p:custDataLst>
              <p:tags r:id="rId65"/>
            </p:custDataLst>
          </p:nvPr>
        </p:nvCxnSpPr>
        <p:spPr>
          <a:xfrm rot="5400000">
            <a:off x="75196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userDrawn="1">
            <p:custDataLst>
              <p:tags r:id="rId66"/>
            </p:custDataLst>
          </p:nvPr>
        </p:nvCxnSpPr>
        <p:spPr>
          <a:xfrm rot="5400000">
            <a:off x="72840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userDrawn="1">
            <p:custDataLst>
              <p:tags r:id="rId67"/>
            </p:custDataLst>
          </p:nvPr>
        </p:nvCxnSpPr>
        <p:spPr>
          <a:xfrm rot="5400000">
            <a:off x="7048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userDrawn="1">
            <p:custDataLst>
              <p:tags r:id="rId68"/>
            </p:custDataLst>
          </p:nvPr>
        </p:nvCxnSpPr>
        <p:spPr>
          <a:xfrm rot="5400000">
            <a:off x="68122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userDrawn="1">
            <p:custDataLst>
              <p:tags r:id="rId69"/>
            </p:custDataLst>
          </p:nvPr>
        </p:nvCxnSpPr>
        <p:spPr>
          <a:xfrm rot="5400000">
            <a:off x="65766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userDrawn="1">
            <p:custDataLst>
              <p:tags r:id="rId70"/>
            </p:custDataLst>
          </p:nvPr>
        </p:nvCxnSpPr>
        <p:spPr>
          <a:xfrm rot="5400000">
            <a:off x="63411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userDrawn="1">
            <p:custDataLst>
              <p:tags r:id="rId71"/>
            </p:custDataLst>
          </p:nvPr>
        </p:nvCxnSpPr>
        <p:spPr>
          <a:xfrm rot="5400000">
            <a:off x="61048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userDrawn="1">
            <p:custDataLst>
              <p:tags r:id="rId72"/>
            </p:custDataLst>
          </p:nvPr>
        </p:nvCxnSpPr>
        <p:spPr>
          <a:xfrm rot="5400000">
            <a:off x="58693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userDrawn="1">
            <p:custDataLst>
              <p:tags r:id="rId73"/>
            </p:custDataLst>
          </p:nvPr>
        </p:nvCxnSpPr>
        <p:spPr>
          <a:xfrm rot="5400000">
            <a:off x="56337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userDrawn="1">
            <p:custDataLst>
              <p:tags r:id="rId74"/>
            </p:custDataLst>
          </p:nvPr>
        </p:nvCxnSpPr>
        <p:spPr>
          <a:xfrm rot="5400000">
            <a:off x="5398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userDrawn="1">
            <p:custDataLst>
              <p:tags r:id="rId75"/>
            </p:custDataLst>
          </p:nvPr>
        </p:nvCxnSpPr>
        <p:spPr>
          <a:xfrm rot="5400000">
            <a:off x="46907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userDrawn="1">
            <p:custDataLst>
              <p:tags r:id="rId76"/>
            </p:custDataLst>
          </p:nvPr>
        </p:nvCxnSpPr>
        <p:spPr>
          <a:xfrm rot="5400000">
            <a:off x="44545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userDrawn="1">
            <p:custDataLst>
              <p:tags r:id="rId77"/>
            </p:custDataLst>
          </p:nvPr>
        </p:nvCxnSpPr>
        <p:spPr>
          <a:xfrm rot="5400000">
            <a:off x="42189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userDrawn="1">
            <p:custDataLst>
              <p:tags r:id="rId78"/>
            </p:custDataLst>
          </p:nvPr>
        </p:nvCxnSpPr>
        <p:spPr>
          <a:xfrm rot="5400000">
            <a:off x="51619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userDrawn="1">
            <p:custDataLst>
              <p:tags r:id="rId79"/>
            </p:custDataLst>
          </p:nvPr>
        </p:nvCxnSpPr>
        <p:spPr>
          <a:xfrm rot="5400000">
            <a:off x="39833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userDrawn="1">
            <p:custDataLst>
              <p:tags r:id="rId80"/>
            </p:custDataLst>
          </p:nvPr>
        </p:nvCxnSpPr>
        <p:spPr>
          <a:xfrm rot="5400000">
            <a:off x="49263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userDrawn="1">
            <p:custDataLst>
              <p:tags r:id="rId81"/>
            </p:custDataLst>
          </p:nvPr>
        </p:nvSpPr>
        <p:spPr>
          <a:xfrm>
            <a:off x="0" y="0"/>
            <a:ext cx="12192000" cy="6858635"/>
          </a:xfrm>
          <a:prstGeom prst="rect">
            <a:avLst/>
          </a:prstGeom>
          <a:noFill/>
          <a:ln w="254000">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82"/>
            </p:custDataLst>
          </p:nvPr>
        </p:nvSpPr>
        <p:spPr>
          <a:xfrm>
            <a:off x="938213" y="607060"/>
            <a:ext cx="10315575" cy="1081405"/>
          </a:xfrm>
        </p:spPr>
        <p:txBody>
          <a:bodyPr anchor="ctr" anchorCtr="0">
            <a:normAutofit/>
          </a:bodyPr>
          <a:lstStyle>
            <a:lvl1pPr algn="ctr">
              <a:defRPr sz="4800">
                <a:solidFill>
                  <a:schemeClr val="accent6"/>
                </a:solidFill>
              </a:defRPr>
            </a:lvl1pPr>
          </a:lstStyle>
          <a:p>
            <a:r>
              <a:rPr lang="en-US" altLang="zh-CN" dirty="0"/>
              <a:t>CONTENTS</a:t>
            </a:r>
            <a:endParaRPr lang="en-US" altLang="zh-CN" dirty="0"/>
          </a:p>
        </p:txBody>
      </p:sp>
      <p:sp>
        <p:nvSpPr>
          <p:cNvPr id="7" name="日期占位符 6"/>
          <p:cNvSpPr>
            <a:spLocks noGrp="1"/>
          </p:cNvSpPr>
          <p:nvPr>
            <p:ph type="dt" sz="half" idx="10"/>
            <p:custDataLst>
              <p:tags r:id="rId83"/>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4"/>
            </p:custDataLst>
          </p:nvPr>
        </p:nvSpPr>
        <p:spPr/>
        <p:txBody>
          <a:bodyPr/>
          <a:lstStyle/>
          <a:p>
            <a:endParaRPr lang="zh-CN" altLang="en-US"/>
          </a:p>
        </p:txBody>
      </p:sp>
      <p:sp>
        <p:nvSpPr>
          <p:cNvPr id="9" name="灯片编号占位符 8"/>
          <p:cNvSpPr>
            <a:spLocks noGrp="1"/>
          </p:cNvSpPr>
          <p:nvPr>
            <p:ph type="sldNum" sz="quarter" idx="12"/>
            <p:custDataLst>
              <p:tags r:id="rId8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cxnSp>
        <p:nvCxnSpPr>
          <p:cNvPr id="9" name="直接连接符 8"/>
          <p:cNvCxnSpPr/>
          <p:nvPr userDrawn="1">
            <p:custDataLst>
              <p:tags r:id="rId2"/>
            </p:custDataLst>
          </p:nvPr>
        </p:nvCxnSpPr>
        <p:spPr>
          <a:xfrm>
            <a:off x="149225" y="3778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custDataLst>
              <p:tags r:id="rId3"/>
            </p:custDataLst>
          </p:nvPr>
        </p:nvCxnSpPr>
        <p:spPr>
          <a:xfrm>
            <a:off x="149225" y="59944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custDataLst>
              <p:tags r:id="rId4"/>
            </p:custDataLst>
          </p:nvPr>
        </p:nvCxnSpPr>
        <p:spPr>
          <a:xfrm>
            <a:off x="149225" y="8204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5"/>
            </p:custDataLst>
          </p:nvPr>
        </p:nvCxnSpPr>
        <p:spPr>
          <a:xfrm>
            <a:off x="149225" y="104203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6"/>
            </p:custDataLst>
          </p:nvPr>
        </p:nvCxnSpPr>
        <p:spPr>
          <a:xfrm>
            <a:off x="149225" y="12630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7"/>
            </p:custDataLst>
          </p:nvPr>
        </p:nvCxnSpPr>
        <p:spPr>
          <a:xfrm>
            <a:off x="149225" y="148463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8"/>
            </p:custDataLst>
          </p:nvPr>
        </p:nvCxnSpPr>
        <p:spPr>
          <a:xfrm>
            <a:off x="149225" y="17056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9"/>
            </p:custDataLst>
          </p:nvPr>
        </p:nvCxnSpPr>
        <p:spPr>
          <a:xfrm>
            <a:off x="149225" y="21482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10"/>
            </p:custDataLst>
          </p:nvPr>
        </p:nvCxnSpPr>
        <p:spPr>
          <a:xfrm>
            <a:off x="149225" y="19272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11"/>
            </p:custDataLst>
          </p:nvPr>
        </p:nvCxnSpPr>
        <p:spPr>
          <a:xfrm>
            <a:off x="149225" y="23698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12"/>
            </p:custDataLst>
          </p:nvPr>
        </p:nvCxnSpPr>
        <p:spPr>
          <a:xfrm>
            <a:off x="149225" y="25908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13"/>
            </p:custDataLst>
          </p:nvPr>
        </p:nvCxnSpPr>
        <p:spPr>
          <a:xfrm>
            <a:off x="149225" y="28124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14"/>
            </p:custDataLst>
          </p:nvPr>
        </p:nvCxnSpPr>
        <p:spPr>
          <a:xfrm>
            <a:off x="149225" y="30333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15"/>
            </p:custDataLst>
          </p:nvPr>
        </p:nvCxnSpPr>
        <p:spPr>
          <a:xfrm>
            <a:off x="149225" y="32550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custDataLst>
              <p:tags r:id="rId16"/>
            </p:custDataLst>
          </p:nvPr>
        </p:nvCxnSpPr>
        <p:spPr>
          <a:xfrm>
            <a:off x="149225" y="34759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custDataLst>
              <p:tags r:id="rId17"/>
            </p:custDataLst>
          </p:nvPr>
        </p:nvCxnSpPr>
        <p:spPr>
          <a:xfrm>
            <a:off x="149225" y="36976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18"/>
            </p:custDataLst>
          </p:nvPr>
        </p:nvCxnSpPr>
        <p:spPr>
          <a:xfrm>
            <a:off x="149225" y="39185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9"/>
            </p:custDataLst>
          </p:nvPr>
        </p:nvCxnSpPr>
        <p:spPr>
          <a:xfrm>
            <a:off x="149225" y="41402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20"/>
            </p:custDataLst>
          </p:nvPr>
        </p:nvCxnSpPr>
        <p:spPr>
          <a:xfrm>
            <a:off x="149225" y="43611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21"/>
            </p:custDataLst>
          </p:nvPr>
        </p:nvCxnSpPr>
        <p:spPr>
          <a:xfrm>
            <a:off x="149225" y="45827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22"/>
            </p:custDataLst>
          </p:nvPr>
        </p:nvCxnSpPr>
        <p:spPr>
          <a:xfrm>
            <a:off x="149225" y="48037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custDataLst>
              <p:tags r:id="rId23"/>
            </p:custDataLst>
          </p:nvPr>
        </p:nvCxnSpPr>
        <p:spPr>
          <a:xfrm>
            <a:off x="149225" y="50253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custDataLst>
              <p:tags r:id="rId24"/>
            </p:custDataLst>
          </p:nvPr>
        </p:nvCxnSpPr>
        <p:spPr>
          <a:xfrm>
            <a:off x="149225" y="524637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custDataLst>
              <p:tags r:id="rId25"/>
            </p:custDataLst>
          </p:nvPr>
        </p:nvCxnSpPr>
        <p:spPr>
          <a:xfrm>
            <a:off x="149225" y="59105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26"/>
            </p:custDataLst>
          </p:nvPr>
        </p:nvCxnSpPr>
        <p:spPr>
          <a:xfrm>
            <a:off x="149225" y="613156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27"/>
            </p:custDataLst>
          </p:nvPr>
        </p:nvCxnSpPr>
        <p:spPr>
          <a:xfrm>
            <a:off x="149225" y="63531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custDataLst>
              <p:tags r:id="rId28"/>
            </p:custDataLst>
          </p:nvPr>
        </p:nvCxnSpPr>
        <p:spPr>
          <a:xfrm>
            <a:off x="149225" y="54679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custDataLst>
              <p:tags r:id="rId29"/>
            </p:custDataLst>
          </p:nvPr>
        </p:nvCxnSpPr>
        <p:spPr>
          <a:xfrm>
            <a:off x="149225" y="657415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custDataLst>
              <p:tags r:id="rId30"/>
            </p:custDataLst>
          </p:nvPr>
        </p:nvCxnSpPr>
        <p:spPr>
          <a:xfrm>
            <a:off x="149225" y="568896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userDrawn="1">
            <p:custDataLst>
              <p:tags r:id="rId31"/>
            </p:custDataLst>
          </p:nvPr>
        </p:nvCxnSpPr>
        <p:spPr>
          <a:xfrm rot="5400000">
            <a:off x="3747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userDrawn="1">
            <p:custDataLst>
              <p:tags r:id="rId32"/>
            </p:custDataLst>
          </p:nvPr>
        </p:nvCxnSpPr>
        <p:spPr>
          <a:xfrm rot="5400000">
            <a:off x="35115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userDrawn="1">
            <p:custDataLst>
              <p:tags r:id="rId33"/>
            </p:custDataLst>
          </p:nvPr>
        </p:nvCxnSpPr>
        <p:spPr>
          <a:xfrm rot="5400000">
            <a:off x="32759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userDrawn="1">
            <p:custDataLst>
              <p:tags r:id="rId34"/>
            </p:custDataLst>
          </p:nvPr>
        </p:nvCxnSpPr>
        <p:spPr>
          <a:xfrm rot="5400000">
            <a:off x="30403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userDrawn="1">
            <p:custDataLst>
              <p:tags r:id="rId35"/>
            </p:custDataLst>
          </p:nvPr>
        </p:nvCxnSpPr>
        <p:spPr>
          <a:xfrm rot="5400000">
            <a:off x="28041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userDrawn="1">
            <p:custDataLst>
              <p:tags r:id="rId36"/>
            </p:custDataLst>
          </p:nvPr>
        </p:nvCxnSpPr>
        <p:spPr>
          <a:xfrm rot="5400000">
            <a:off x="25685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userDrawn="1">
            <p:custDataLst>
              <p:tags r:id="rId37"/>
            </p:custDataLst>
          </p:nvPr>
        </p:nvCxnSpPr>
        <p:spPr>
          <a:xfrm rot="5400000">
            <a:off x="23329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userDrawn="1">
            <p:custDataLst>
              <p:tags r:id="rId38"/>
            </p:custDataLst>
          </p:nvPr>
        </p:nvCxnSpPr>
        <p:spPr>
          <a:xfrm rot="5400000">
            <a:off x="18611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userDrawn="1">
            <p:custDataLst>
              <p:tags r:id="rId39"/>
            </p:custDataLst>
          </p:nvPr>
        </p:nvCxnSpPr>
        <p:spPr>
          <a:xfrm rot="5400000">
            <a:off x="20967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userDrawn="1">
            <p:custDataLst>
              <p:tags r:id="rId40"/>
            </p:custDataLst>
          </p:nvPr>
        </p:nvCxnSpPr>
        <p:spPr>
          <a:xfrm rot="5400000">
            <a:off x="16256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userDrawn="1">
            <p:custDataLst>
              <p:tags r:id="rId41"/>
            </p:custDataLst>
          </p:nvPr>
        </p:nvCxnSpPr>
        <p:spPr>
          <a:xfrm rot="5400000">
            <a:off x="13900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userDrawn="1">
            <p:custDataLst>
              <p:tags r:id="rId42"/>
            </p:custDataLst>
          </p:nvPr>
        </p:nvCxnSpPr>
        <p:spPr>
          <a:xfrm rot="5400000">
            <a:off x="11537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userDrawn="1">
            <p:custDataLst>
              <p:tags r:id="rId43"/>
            </p:custDataLst>
          </p:nvPr>
        </p:nvCxnSpPr>
        <p:spPr>
          <a:xfrm rot="5400000">
            <a:off x="9182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userDrawn="1">
            <p:custDataLst>
              <p:tags r:id="rId44"/>
            </p:custDataLst>
          </p:nvPr>
        </p:nvCxnSpPr>
        <p:spPr>
          <a:xfrm rot="5400000">
            <a:off x="6826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userDrawn="1">
            <p:custDataLst>
              <p:tags r:id="rId45"/>
            </p:custDataLst>
          </p:nvPr>
        </p:nvCxnSpPr>
        <p:spPr>
          <a:xfrm rot="5400000">
            <a:off x="4464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userDrawn="1">
            <p:custDataLst>
              <p:tags r:id="rId46"/>
            </p:custDataLst>
          </p:nvPr>
        </p:nvCxnSpPr>
        <p:spPr>
          <a:xfrm rot="5400000">
            <a:off x="2108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custDataLst>
              <p:tags r:id="rId47"/>
            </p:custDataLst>
          </p:nvPr>
        </p:nvCxnSpPr>
        <p:spPr>
          <a:xfrm rot="5400000">
            <a:off x="-247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custDataLst>
              <p:tags r:id="rId48"/>
            </p:custDataLst>
          </p:nvPr>
        </p:nvCxnSpPr>
        <p:spPr>
          <a:xfrm rot="5400000">
            <a:off x="-258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userDrawn="1">
            <p:custDataLst>
              <p:tags r:id="rId49"/>
            </p:custDataLst>
          </p:nvPr>
        </p:nvCxnSpPr>
        <p:spPr>
          <a:xfrm rot="5400000">
            <a:off x="-4946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userDrawn="1">
            <p:custDataLst>
              <p:tags r:id="rId50"/>
            </p:custDataLst>
          </p:nvPr>
        </p:nvCxnSpPr>
        <p:spPr>
          <a:xfrm rot="5400000">
            <a:off x="-7302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custDataLst>
              <p:tags r:id="rId51"/>
            </p:custDataLst>
          </p:nvPr>
        </p:nvCxnSpPr>
        <p:spPr>
          <a:xfrm rot="5400000">
            <a:off x="-9658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custDataLst>
              <p:tags r:id="rId52"/>
            </p:custDataLst>
          </p:nvPr>
        </p:nvCxnSpPr>
        <p:spPr>
          <a:xfrm rot="5400000">
            <a:off x="-12020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custDataLst>
              <p:tags r:id="rId53"/>
            </p:custDataLst>
          </p:nvPr>
        </p:nvCxnSpPr>
        <p:spPr>
          <a:xfrm rot="5400000">
            <a:off x="-14376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userDrawn="1">
            <p:custDataLst>
              <p:tags r:id="rId54"/>
            </p:custDataLst>
          </p:nvPr>
        </p:nvCxnSpPr>
        <p:spPr>
          <a:xfrm rot="5400000">
            <a:off x="-21450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userDrawn="1">
            <p:custDataLst>
              <p:tags r:id="rId55"/>
            </p:custDataLst>
          </p:nvPr>
        </p:nvCxnSpPr>
        <p:spPr>
          <a:xfrm rot="5400000">
            <a:off x="-23806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userDrawn="1">
            <p:custDataLst>
              <p:tags r:id="rId56"/>
            </p:custDataLst>
          </p:nvPr>
        </p:nvCxnSpPr>
        <p:spPr>
          <a:xfrm rot="5400000">
            <a:off x="-26162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userDrawn="1">
            <p:custDataLst>
              <p:tags r:id="rId57"/>
            </p:custDataLst>
          </p:nvPr>
        </p:nvCxnSpPr>
        <p:spPr>
          <a:xfrm rot="5400000">
            <a:off x="-16732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userDrawn="1">
            <p:custDataLst>
              <p:tags r:id="rId58"/>
            </p:custDataLst>
          </p:nvPr>
        </p:nvCxnSpPr>
        <p:spPr>
          <a:xfrm rot="5400000">
            <a:off x="-28524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userDrawn="1">
            <p:custDataLst>
              <p:tags r:id="rId59"/>
            </p:custDataLst>
          </p:nvPr>
        </p:nvCxnSpPr>
        <p:spPr>
          <a:xfrm rot="5400000">
            <a:off x="-1909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userDrawn="1">
            <p:custDataLst>
              <p:tags r:id="rId60"/>
            </p:custDataLst>
          </p:nvPr>
        </p:nvCxnSpPr>
        <p:spPr>
          <a:xfrm rot="5400000">
            <a:off x="8699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userDrawn="1">
            <p:custDataLst>
              <p:tags r:id="rId61"/>
            </p:custDataLst>
          </p:nvPr>
        </p:nvCxnSpPr>
        <p:spPr>
          <a:xfrm rot="5400000">
            <a:off x="84626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userDrawn="1">
            <p:custDataLst>
              <p:tags r:id="rId62"/>
            </p:custDataLst>
          </p:nvPr>
        </p:nvCxnSpPr>
        <p:spPr>
          <a:xfrm rot="5400000">
            <a:off x="82270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userDrawn="1">
            <p:custDataLst>
              <p:tags r:id="rId63"/>
            </p:custDataLst>
          </p:nvPr>
        </p:nvCxnSpPr>
        <p:spPr>
          <a:xfrm rot="5400000">
            <a:off x="79914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userDrawn="1">
            <p:custDataLst>
              <p:tags r:id="rId64"/>
            </p:custDataLst>
          </p:nvPr>
        </p:nvCxnSpPr>
        <p:spPr>
          <a:xfrm rot="5400000">
            <a:off x="77552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userDrawn="1">
            <p:custDataLst>
              <p:tags r:id="rId65"/>
            </p:custDataLst>
          </p:nvPr>
        </p:nvCxnSpPr>
        <p:spPr>
          <a:xfrm rot="5400000">
            <a:off x="75196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userDrawn="1">
            <p:custDataLst>
              <p:tags r:id="rId66"/>
            </p:custDataLst>
          </p:nvPr>
        </p:nvCxnSpPr>
        <p:spPr>
          <a:xfrm rot="5400000">
            <a:off x="72840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userDrawn="1">
            <p:custDataLst>
              <p:tags r:id="rId67"/>
            </p:custDataLst>
          </p:nvPr>
        </p:nvCxnSpPr>
        <p:spPr>
          <a:xfrm rot="5400000">
            <a:off x="7048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userDrawn="1">
            <p:custDataLst>
              <p:tags r:id="rId68"/>
            </p:custDataLst>
          </p:nvPr>
        </p:nvCxnSpPr>
        <p:spPr>
          <a:xfrm rot="5400000">
            <a:off x="68122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userDrawn="1">
            <p:custDataLst>
              <p:tags r:id="rId69"/>
            </p:custDataLst>
          </p:nvPr>
        </p:nvCxnSpPr>
        <p:spPr>
          <a:xfrm rot="5400000">
            <a:off x="65766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userDrawn="1">
            <p:custDataLst>
              <p:tags r:id="rId70"/>
            </p:custDataLst>
          </p:nvPr>
        </p:nvCxnSpPr>
        <p:spPr>
          <a:xfrm rot="5400000">
            <a:off x="63411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userDrawn="1">
            <p:custDataLst>
              <p:tags r:id="rId71"/>
            </p:custDataLst>
          </p:nvPr>
        </p:nvCxnSpPr>
        <p:spPr>
          <a:xfrm rot="5400000">
            <a:off x="61048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userDrawn="1">
            <p:custDataLst>
              <p:tags r:id="rId72"/>
            </p:custDataLst>
          </p:nvPr>
        </p:nvCxnSpPr>
        <p:spPr>
          <a:xfrm rot="5400000">
            <a:off x="58693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userDrawn="1">
            <p:custDataLst>
              <p:tags r:id="rId73"/>
            </p:custDataLst>
          </p:nvPr>
        </p:nvCxnSpPr>
        <p:spPr>
          <a:xfrm rot="5400000">
            <a:off x="56337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userDrawn="1">
            <p:custDataLst>
              <p:tags r:id="rId74"/>
            </p:custDataLst>
          </p:nvPr>
        </p:nvCxnSpPr>
        <p:spPr>
          <a:xfrm rot="5400000">
            <a:off x="5398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userDrawn="1">
            <p:custDataLst>
              <p:tags r:id="rId75"/>
            </p:custDataLst>
          </p:nvPr>
        </p:nvCxnSpPr>
        <p:spPr>
          <a:xfrm rot="5400000">
            <a:off x="46907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userDrawn="1">
            <p:custDataLst>
              <p:tags r:id="rId76"/>
            </p:custDataLst>
          </p:nvPr>
        </p:nvCxnSpPr>
        <p:spPr>
          <a:xfrm rot="5400000">
            <a:off x="44545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userDrawn="1">
            <p:custDataLst>
              <p:tags r:id="rId77"/>
            </p:custDataLst>
          </p:nvPr>
        </p:nvCxnSpPr>
        <p:spPr>
          <a:xfrm rot="5400000">
            <a:off x="42189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userDrawn="1">
            <p:custDataLst>
              <p:tags r:id="rId78"/>
            </p:custDataLst>
          </p:nvPr>
        </p:nvCxnSpPr>
        <p:spPr>
          <a:xfrm rot="5400000">
            <a:off x="51619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userDrawn="1">
            <p:custDataLst>
              <p:tags r:id="rId79"/>
            </p:custDataLst>
          </p:nvPr>
        </p:nvCxnSpPr>
        <p:spPr>
          <a:xfrm rot="5400000">
            <a:off x="39833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userDrawn="1">
            <p:custDataLst>
              <p:tags r:id="rId80"/>
            </p:custDataLst>
          </p:nvPr>
        </p:nvCxnSpPr>
        <p:spPr>
          <a:xfrm rot="5400000">
            <a:off x="49263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userDrawn="1">
            <p:custDataLst>
              <p:tags r:id="rId81"/>
            </p:custDataLst>
          </p:nvPr>
        </p:nvSpPr>
        <p:spPr>
          <a:xfrm>
            <a:off x="0" y="0"/>
            <a:ext cx="12192000" cy="6858635"/>
          </a:xfrm>
          <a:prstGeom prst="rect">
            <a:avLst/>
          </a:prstGeom>
          <a:noFill/>
          <a:ln w="254000">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82"/>
            </p:custDataLst>
          </p:nvPr>
        </p:nvSpPr>
        <p:spPr>
          <a:xfrm>
            <a:off x="2788920" y="1625600"/>
            <a:ext cx="4545965" cy="3607435"/>
          </a:xfrm>
        </p:spPr>
        <p:txBody>
          <a:bodyPr anchor="ctr" anchorCtr="0"/>
          <a:lstStyle>
            <a:lvl1pPr algn="l">
              <a:defRPr sz="4400">
                <a:solidFill>
                  <a:schemeClr val="tx1">
                    <a:lumMod val="85000"/>
                    <a:lumOff val="15000"/>
                  </a:schemeClr>
                </a:solidFill>
              </a:defRPr>
            </a:lvl1pPr>
          </a:lstStyle>
          <a:p>
            <a:r>
              <a:rPr lang="zh-CN" altLang="en-US" dirty="0"/>
              <a:t>编辑母版标题</a:t>
            </a:r>
            <a:endParaRPr lang="zh-CN" altLang="en-US" dirty="0"/>
          </a:p>
        </p:txBody>
      </p:sp>
      <p:sp>
        <p:nvSpPr>
          <p:cNvPr id="4" name="日期占位符 3"/>
          <p:cNvSpPr>
            <a:spLocks noGrp="1"/>
          </p:cNvSpPr>
          <p:nvPr>
            <p:ph type="dt" sz="half" idx="10"/>
            <p:custDataLst>
              <p:tags r:id="rId83"/>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84"/>
            </p:custDataLst>
          </p:nvPr>
        </p:nvSpPr>
        <p:spPr/>
        <p:txBody>
          <a:bodyPr/>
          <a:lstStyle/>
          <a:p>
            <a:endParaRPr lang="zh-CN" altLang="en-US"/>
          </a:p>
        </p:txBody>
      </p:sp>
      <p:sp>
        <p:nvSpPr>
          <p:cNvPr id="6" name="灯片编号占位符 5"/>
          <p:cNvSpPr>
            <a:spLocks noGrp="1"/>
          </p:cNvSpPr>
          <p:nvPr>
            <p:ph type="sldNum" sz="quarter" idx="12"/>
            <p:custDataLst>
              <p:tags r:id="rId85"/>
            </p:custDataLst>
          </p:nvPr>
        </p:nvSpPr>
        <p:spPr/>
        <p:txBody>
          <a:bodyPr/>
          <a:lstStyle/>
          <a:p>
            <a:fld id="{BE5F26B5-172A-4DC2-B0B7-181CFC56B87C}" type="slidenum">
              <a:rPr lang="zh-CN" altLang="en-US" smtClean="0"/>
            </a:fld>
            <a:endParaRPr lang="zh-CN" altLang="en-US"/>
          </a:p>
        </p:txBody>
      </p:sp>
      <p:sp>
        <p:nvSpPr>
          <p:cNvPr id="8" name="文本占位符 7"/>
          <p:cNvSpPr>
            <a:spLocks noGrp="1"/>
          </p:cNvSpPr>
          <p:nvPr>
            <p:ph type="body" sz="quarter" idx="13" hasCustomPrompt="1"/>
            <p:custDataLst>
              <p:tags r:id="rId86"/>
            </p:custDataLst>
          </p:nvPr>
        </p:nvSpPr>
        <p:spPr>
          <a:xfrm>
            <a:off x="641350" y="1502410"/>
            <a:ext cx="1908810" cy="3606800"/>
          </a:xfrm>
        </p:spPr>
        <p:txBody>
          <a:bodyPr anchor="ctr" anchorCtr="0">
            <a:noAutofit/>
          </a:bodyPr>
          <a:lstStyle>
            <a:lvl1pPr marL="0" indent="0" algn="r">
              <a:buNone/>
              <a:defRPr sz="8000" b="1">
                <a:solidFill>
                  <a:schemeClr val="accent1"/>
                </a:solidFill>
              </a:defRPr>
            </a:lvl1pPr>
          </a:lstStyle>
          <a:p>
            <a:pPr lvl="0"/>
            <a:r>
              <a:rPr lang="zh-CN" altLang="en-US" dirty="0"/>
              <a:t>节编号</a:t>
            </a:r>
            <a:endParaRPr lang="zh-CN" altLang="en-US" dirty="0"/>
          </a:p>
        </p:txBody>
      </p:sp>
      <p:pic>
        <p:nvPicPr>
          <p:cNvPr id="12372" name="图片 1" descr="C:\Users\wps\Desktop\图片1.png图片1"/>
          <p:cNvPicPr>
            <a:picLocks noChangeAspect="1"/>
          </p:cNvPicPr>
          <p:nvPr userDrawn="1">
            <p:custDataLst>
              <p:tags r:id="rId87"/>
            </p:custDataLst>
          </p:nvPr>
        </p:nvPicPr>
        <p:blipFill>
          <a:blip r:embed="rId88"/>
          <a:srcRect l="23" t="21648" r="23"/>
          <a:stretch>
            <a:fillRect/>
          </a:stretch>
        </p:blipFill>
        <p:spPr>
          <a:xfrm>
            <a:off x="7446645" y="1273175"/>
            <a:ext cx="3581400" cy="4286250"/>
          </a:xfrm>
          <a:prstGeom prst="rect">
            <a:avLst/>
          </a:prstGeom>
          <a:noFill/>
          <a:ln w="9525">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仅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a:xfrm>
            <a:off x="838200" y="360000"/>
            <a:ext cx="10515600" cy="5817600"/>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8" Type="http://schemas.openxmlformats.org/officeDocument/2006/relationships/theme" Target="../theme/theme1.xml"/><Relationship Id="rId97" Type="http://schemas.openxmlformats.org/officeDocument/2006/relationships/tags" Target="../tags/tag468.xml"/><Relationship Id="rId96" Type="http://schemas.openxmlformats.org/officeDocument/2006/relationships/tags" Target="../tags/tag467.xml"/><Relationship Id="rId95" Type="http://schemas.openxmlformats.org/officeDocument/2006/relationships/tags" Target="../tags/tag466.xml"/><Relationship Id="rId94" Type="http://schemas.openxmlformats.org/officeDocument/2006/relationships/tags" Target="../tags/tag465.xml"/><Relationship Id="rId93" Type="http://schemas.openxmlformats.org/officeDocument/2006/relationships/tags" Target="../tags/tag464.xml"/><Relationship Id="rId92" Type="http://schemas.openxmlformats.org/officeDocument/2006/relationships/tags" Target="../tags/tag463.xml"/><Relationship Id="rId91" Type="http://schemas.openxmlformats.org/officeDocument/2006/relationships/tags" Target="../tags/tag462.xml"/><Relationship Id="rId90" Type="http://schemas.openxmlformats.org/officeDocument/2006/relationships/tags" Target="../tags/tag461.xml"/><Relationship Id="rId9" Type="http://schemas.openxmlformats.org/officeDocument/2006/relationships/slideLayout" Target="../slideLayouts/slideLayout9.xml"/><Relationship Id="rId89" Type="http://schemas.openxmlformats.org/officeDocument/2006/relationships/tags" Target="../tags/tag460.xml"/><Relationship Id="rId88" Type="http://schemas.openxmlformats.org/officeDocument/2006/relationships/tags" Target="../tags/tag459.xml"/><Relationship Id="rId87" Type="http://schemas.openxmlformats.org/officeDocument/2006/relationships/tags" Target="../tags/tag458.xml"/><Relationship Id="rId86" Type="http://schemas.openxmlformats.org/officeDocument/2006/relationships/tags" Target="../tags/tag457.xml"/><Relationship Id="rId85" Type="http://schemas.openxmlformats.org/officeDocument/2006/relationships/tags" Target="../tags/tag456.xml"/><Relationship Id="rId84" Type="http://schemas.openxmlformats.org/officeDocument/2006/relationships/tags" Target="../tags/tag455.xml"/><Relationship Id="rId83" Type="http://schemas.openxmlformats.org/officeDocument/2006/relationships/tags" Target="../tags/tag454.xml"/><Relationship Id="rId82" Type="http://schemas.openxmlformats.org/officeDocument/2006/relationships/tags" Target="../tags/tag453.xml"/><Relationship Id="rId81" Type="http://schemas.openxmlformats.org/officeDocument/2006/relationships/tags" Target="../tags/tag452.xml"/><Relationship Id="rId80" Type="http://schemas.openxmlformats.org/officeDocument/2006/relationships/tags" Target="../tags/tag451.xml"/><Relationship Id="rId8" Type="http://schemas.openxmlformats.org/officeDocument/2006/relationships/slideLayout" Target="../slideLayouts/slideLayout8.xml"/><Relationship Id="rId79" Type="http://schemas.openxmlformats.org/officeDocument/2006/relationships/tags" Target="../tags/tag450.xml"/><Relationship Id="rId78" Type="http://schemas.openxmlformats.org/officeDocument/2006/relationships/tags" Target="../tags/tag449.xml"/><Relationship Id="rId77" Type="http://schemas.openxmlformats.org/officeDocument/2006/relationships/tags" Target="../tags/tag448.xml"/><Relationship Id="rId76" Type="http://schemas.openxmlformats.org/officeDocument/2006/relationships/tags" Target="../tags/tag447.xml"/><Relationship Id="rId75" Type="http://schemas.openxmlformats.org/officeDocument/2006/relationships/tags" Target="../tags/tag446.xml"/><Relationship Id="rId74" Type="http://schemas.openxmlformats.org/officeDocument/2006/relationships/tags" Target="../tags/tag445.xml"/><Relationship Id="rId73" Type="http://schemas.openxmlformats.org/officeDocument/2006/relationships/tags" Target="../tags/tag444.xml"/><Relationship Id="rId72" Type="http://schemas.openxmlformats.org/officeDocument/2006/relationships/tags" Target="../tags/tag443.xml"/><Relationship Id="rId71" Type="http://schemas.openxmlformats.org/officeDocument/2006/relationships/tags" Target="../tags/tag442.xml"/><Relationship Id="rId70" Type="http://schemas.openxmlformats.org/officeDocument/2006/relationships/tags" Target="../tags/tag441.xml"/><Relationship Id="rId7" Type="http://schemas.openxmlformats.org/officeDocument/2006/relationships/slideLayout" Target="../slideLayouts/slideLayout7.xml"/><Relationship Id="rId69" Type="http://schemas.openxmlformats.org/officeDocument/2006/relationships/tags" Target="../tags/tag440.xml"/><Relationship Id="rId68" Type="http://schemas.openxmlformats.org/officeDocument/2006/relationships/tags" Target="../tags/tag439.xml"/><Relationship Id="rId67" Type="http://schemas.openxmlformats.org/officeDocument/2006/relationships/tags" Target="../tags/tag438.xml"/><Relationship Id="rId66" Type="http://schemas.openxmlformats.org/officeDocument/2006/relationships/tags" Target="../tags/tag437.xml"/><Relationship Id="rId65" Type="http://schemas.openxmlformats.org/officeDocument/2006/relationships/tags" Target="../tags/tag436.xml"/><Relationship Id="rId64" Type="http://schemas.openxmlformats.org/officeDocument/2006/relationships/tags" Target="../tags/tag435.xml"/><Relationship Id="rId63" Type="http://schemas.openxmlformats.org/officeDocument/2006/relationships/tags" Target="../tags/tag434.xml"/><Relationship Id="rId62" Type="http://schemas.openxmlformats.org/officeDocument/2006/relationships/tags" Target="../tags/tag433.xml"/><Relationship Id="rId61" Type="http://schemas.openxmlformats.org/officeDocument/2006/relationships/tags" Target="../tags/tag432.xml"/><Relationship Id="rId60" Type="http://schemas.openxmlformats.org/officeDocument/2006/relationships/tags" Target="../tags/tag431.xml"/><Relationship Id="rId6" Type="http://schemas.openxmlformats.org/officeDocument/2006/relationships/slideLayout" Target="../slideLayouts/slideLayout6.xml"/><Relationship Id="rId59" Type="http://schemas.openxmlformats.org/officeDocument/2006/relationships/tags" Target="../tags/tag430.xml"/><Relationship Id="rId58" Type="http://schemas.openxmlformats.org/officeDocument/2006/relationships/tags" Target="../tags/tag429.xml"/><Relationship Id="rId57" Type="http://schemas.openxmlformats.org/officeDocument/2006/relationships/tags" Target="../tags/tag428.xml"/><Relationship Id="rId56" Type="http://schemas.openxmlformats.org/officeDocument/2006/relationships/tags" Target="../tags/tag427.xml"/><Relationship Id="rId55" Type="http://schemas.openxmlformats.org/officeDocument/2006/relationships/tags" Target="../tags/tag426.xml"/><Relationship Id="rId54" Type="http://schemas.openxmlformats.org/officeDocument/2006/relationships/tags" Target="../tags/tag425.xml"/><Relationship Id="rId53" Type="http://schemas.openxmlformats.org/officeDocument/2006/relationships/tags" Target="../tags/tag424.xml"/><Relationship Id="rId52" Type="http://schemas.openxmlformats.org/officeDocument/2006/relationships/tags" Target="../tags/tag423.xml"/><Relationship Id="rId51" Type="http://schemas.openxmlformats.org/officeDocument/2006/relationships/tags" Target="../tags/tag422.xml"/><Relationship Id="rId50" Type="http://schemas.openxmlformats.org/officeDocument/2006/relationships/tags" Target="../tags/tag421.xml"/><Relationship Id="rId5" Type="http://schemas.openxmlformats.org/officeDocument/2006/relationships/slideLayout" Target="../slideLayouts/slideLayout5.xml"/><Relationship Id="rId49" Type="http://schemas.openxmlformats.org/officeDocument/2006/relationships/tags" Target="../tags/tag420.xml"/><Relationship Id="rId48" Type="http://schemas.openxmlformats.org/officeDocument/2006/relationships/tags" Target="../tags/tag419.xml"/><Relationship Id="rId47" Type="http://schemas.openxmlformats.org/officeDocument/2006/relationships/tags" Target="../tags/tag418.xml"/><Relationship Id="rId46" Type="http://schemas.openxmlformats.org/officeDocument/2006/relationships/tags" Target="../tags/tag417.xml"/><Relationship Id="rId45" Type="http://schemas.openxmlformats.org/officeDocument/2006/relationships/tags" Target="../tags/tag416.xml"/><Relationship Id="rId44" Type="http://schemas.openxmlformats.org/officeDocument/2006/relationships/tags" Target="../tags/tag415.xml"/><Relationship Id="rId43" Type="http://schemas.openxmlformats.org/officeDocument/2006/relationships/tags" Target="../tags/tag414.xml"/><Relationship Id="rId42" Type="http://schemas.openxmlformats.org/officeDocument/2006/relationships/tags" Target="../tags/tag413.xml"/><Relationship Id="rId41" Type="http://schemas.openxmlformats.org/officeDocument/2006/relationships/tags" Target="../tags/tag412.xml"/><Relationship Id="rId40" Type="http://schemas.openxmlformats.org/officeDocument/2006/relationships/tags" Target="../tags/tag411.xml"/><Relationship Id="rId4" Type="http://schemas.openxmlformats.org/officeDocument/2006/relationships/slideLayout" Target="../slideLayouts/slideLayout4.xml"/><Relationship Id="rId39" Type="http://schemas.openxmlformats.org/officeDocument/2006/relationships/tags" Target="../tags/tag410.xml"/><Relationship Id="rId38" Type="http://schemas.openxmlformats.org/officeDocument/2006/relationships/tags" Target="../tags/tag409.xml"/><Relationship Id="rId37" Type="http://schemas.openxmlformats.org/officeDocument/2006/relationships/tags" Target="../tags/tag408.xml"/><Relationship Id="rId36" Type="http://schemas.openxmlformats.org/officeDocument/2006/relationships/tags" Target="../tags/tag407.xml"/><Relationship Id="rId35" Type="http://schemas.openxmlformats.org/officeDocument/2006/relationships/tags" Target="../tags/tag406.xml"/><Relationship Id="rId34" Type="http://schemas.openxmlformats.org/officeDocument/2006/relationships/tags" Target="../tags/tag405.xml"/><Relationship Id="rId33" Type="http://schemas.openxmlformats.org/officeDocument/2006/relationships/tags" Target="../tags/tag404.xml"/><Relationship Id="rId32" Type="http://schemas.openxmlformats.org/officeDocument/2006/relationships/tags" Target="../tags/tag403.xml"/><Relationship Id="rId31" Type="http://schemas.openxmlformats.org/officeDocument/2006/relationships/tags" Target="../tags/tag402.xml"/><Relationship Id="rId30" Type="http://schemas.openxmlformats.org/officeDocument/2006/relationships/tags" Target="../tags/tag401.xml"/><Relationship Id="rId3" Type="http://schemas.openxmlformats.org/officeDocument/2006/relationships/slideLayout" Target="../slideLayouts/slideLayout3.xml"/><Relationship Id="rId29" Type="http://schemas.openxmlformats.org/officeDocument/2006/relationships/tags" Target="../tags/tag400.xml"/><Relationship Id="rId28" Type="http://schemas.openxmlformats.org/officeDocument/2006/relationships/tags" Target="../tags/tag399.xml"/><Relationship Id="rId27" Type="http://schemas.openxmlformats.org/officeDocument/2006/relationships/tags" Target="../tags/tag398.xml"/><Relationship Id="rId26" Type="http://schemas.openxmlformats.org/officeDocument/2006/relationships/tags" Target="../tags/tag397.xml"/><Relationship Id="rId25" Type="http://schemas.openxmlformats.org/officeDocument/2006/relationships/tags" Target="../tags/tag396.xml"/><Relationship Id="rId24" Type="http://schemas.openxmlformats.org/officeDocument/2006/relationships/tags" Target="../tags/tag395.xml"/><Relationship Id="rId23" Type="http://schemas.openxmlformats.org/officeDocument/2006/relationships/tags" Target="../tags/tag394.xml"/><Relationship Id="rId22" Type="http://schemas.openxmlformats.org/officeDocument/2006/relationships/tags" Target="../tags/tag393.xml"/><Relationship Id="rId21" Type="http://schemas.openxmlformats.org/officeDocument/2006/relationships/tags" Target="../tags/tag392.xml"/><Relationship Id="rId20" Type="http://schemas.openxmlformats.org/officeDocument/2006/relationships/tags" Target="../tags/tag391.xml"/><Relationship Id="rId2" Type="http://schemas.openxmlformats.org/officeDocument/2006/relationships/slideLayout" Target="../slideLayouts/slideLayout2.xml"/><Relationship Id="rId19" Type="http://schemas.openxmlformats.org/officeDocument/2006/relationships/tags" Target="../tags/tag390.xml"/><Relationship Id="rId18" Type="http://schemas.openxmlformats.org/officeDocument/2006/relationships/tags" Target="../tags/tag389.xml"/><Relationship Id="rId17" Type="http://schemas.openxmlformats.org/officeDocument/2006/relationships/tags" Target="../tags/tag388.xml"/><Relationship Id="rId16" Type="http://schemas.openxmlformats.org/officeDocument/2006/relationships/tags" Target="../tags/tag387.xml"/><Relationship Id="rId15" Type="http://schemas.openxmlformats.org/officeDocument/2006/relationships/tags" Target="../tags/tag386.xml"/><Relationship Id="rId14" Type="http://schemas.openxmlformats.org/officeDocument/2006/relationships/tags" Target="../tags/tag385.xml"/><Relationship Id="rId13" Type="http://schemas.openxmlformats.org/officeDocument/2006/relationships/tags" Target="../tags/tag384.xml"/><Relationship Id="rId12" Type="http://schemas.openxmlformats.org/officeDocument/2006/relationships/tags" Target="../tags/tag38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矩形 38"/>
          <p:cNvSpPr/>
          <p:nvPr userDrawn="1">
            <p:custDataLst>
              <p:tags r:id="rId12"/>
            </p:custDataLst>
          </p:nvPr>
        </p:nvSpPr>
        <p:spPr>
          <a:xfrm>
            <a:off x="0" y="0"/>
            <a:ext cx="12192000" cy="6858635"/>
          </a:xfrm>
          <a:prstGeom prst="rect">
            <a:avLst/>
          </a:prstGeom>
          <a:noFill/>
          <a:ln w="254000">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占位符 1"/>
          <p:cNvSpPr>
            <a:spLocks noGrp="1"/>
          </p:cNvSpPr>
          <p:nvPr>
            <p:ph type="title"/>
            <p:custDataLst>
              <p:tags r:id="rId13"/>
            </p:custDataLst>
          </p:nvPr>
        </p:nvSpPr>
        <p:spPr>
          <a:xfrm>
            <a:off x="838200" y="45779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custDataLst>
              <p:tags r:id="rId15"/>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7"/>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cxnSp>
        <p:nvCxnSpPr>
          <p:cNvPr id="9" name="直接连接符 8"/>
          <p:cNvCxnSpPr/>
          <p:nvPr userDrawn="1">
            <p:custDataLst>
              <p:tags r:id="rId18"/>
            </p:custDataLst>
          </p:nvPr>
        </p:nvCxnSpPr>
        <p:spPr>
          <a:xfrm>
            <a:off x="149225" y="3778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custDataLst>
              <p:tags r:id="rId19"/>
            </p:custDataLst>
          </p:nvPr>
        </p:nvCxnSpPr>
        <p:spPr>
          <a:xfrm>
            <a:off x="149225" y="59944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custDataLst>
              <p:tags r:id="rId20"/>
            </p:custDataLst>
          </p:nvPr>
        </p:nvCxnSpPr>
        <p:spPr>
          <a:xfrm>
            <a:off x="149225" y="8204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21"/>
            </p:custDataLst>
          </p:nvPr>
        </p:nvCxnSpPr>
        <p:spPr>
          <a:xfrm>
            <a:off x="149225" y="104203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22"/>
            </p:custDataLst>
          </p:nvPr>
        </p:nvCxnSpPr>
        <p:spPr>
          <a:xfrm>
            <a:off x="149225" y="12630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23"/>
            </p:custDataLst>
          </p:nvPr>
        </p:nvCxnSpPr>
        <p:spPr>
          <a:xfrm>
            <a:off x="149225" y="148463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24"/>
            </p:custDataLst>
          </p:nvPr>
        </p:nvCxnSpPr>
        <p:spPr>
          <a:xfrm>
            <a:off x="149225" y="17056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25"/>
            </p:custDataLst>
          </p:nvPr>
        </p:nvCxnSpPr>
        <p:spPr>
          <a:xfrm>
            <a:off x="149225" y="21482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26"/>
            </p:custDataLst>
          </p:nvPr>
        </p:nvCxnSpPr>
        <p:spPr>
          <a:xfrm>
            <a:off x="149225" y="19272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27"/>
            </p:custDataLst>
          </p:nvPr>
        </p:nvCxnSpPr>
        <p:spPr>
          <a:xfrm>
            <a:off x="149225" y="23698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28"/>
            </p:custDataLst>
          </p:nvPr>
        </p:nvCxnSpPr>
        <p:spPr>
          <a:xfrm>
            <a:off x="149225" y="25908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29"/>
            </p:custDataLst>
          </p:nvPr>
        </p:nvCxnSpPr>
        <p:spPr>
          <a:xfrm>
            <a:off x="149225" y="28124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30"/>
            </p:custDataLst>
          </p:nvPr>
        </p:nvCxnSpPr>
        <p:spPr>
          <a:xfrm>
            <a:off x="149225" y="30333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31"/>
            </p:custDataLst>
          </p:nvPr>
        </p:nvCxnSpPr>
        <p:spPr>
          <a:xfrm>
            <a:off x="149225" y="32550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custDataLst>
              <p:tags r:id="rId32"/>
            </p:custDataLst>
          </p:nvPr>
        </p:nvCxnSpPr>
        <p:spPr>
          <a:xfrm>
            <a:off x="149225" y="34759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custDataLst>
              <p:tags r:id="rId33"/>
            </p:custDataLst>
          </p:nvPr>
        </p:nvCxnSpPr>
        <p:spPr>
          <a:xfrm>
            <a:off x="149225" y="36976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34"/>
            </p:custDataLst>
          </p:nvPr>
        </p:nvCxnSpPr>
        <p:spPr>
          <a:xfrm>
            <a:off x="149225" y="39185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35"/>
            </p:custDataLst>
          </p:nvPr>
        </p:nvCxnSpPr>
        <p:spPr>
          <a:xfrm>
            <a:off x="149225" y="41402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36"/>
            </p:custDataLst>
          </p:nvPr>
        </p:nvCxnSpPr>
        <p:spPr>
          <a:xfrm>
            <a:off x="149225" y="43611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37"/>
            </p:custDataLst>
          </p:nvPr>
        </p:nvCxnSpPr>
        <p:spPr>
          <a:xfrm>
            <a:off x="149225" y="45827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38"/>
            </p:custDataLst>
          </p:nvPr>
        </p:nvCxnSpPr>
        <p:spPr>
          <a:xfrm>
            <a:off x="149225" y="48037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custDataLst>
              <p:tags r:id="rId39"/>
            </p:custDataLst>
          </p:nvPr>
        </p:nvCxnSpPr>
        <p:spPr>
          <a:xfrm>
            <a:off x="149225" y="50253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custDataLst>
              <p:tags r:id="rId40"/>
            </p:custDataLst>
          </p:nvPr>
        </p:nvCxnSpPr>
        <p:spPr>
          <a:xfrm>
            <a:off x="149225" y="524637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custDataLst>
              <p:tags r:id="rId41"/>
            </p:custDataLst>
          </p:nvPr>
        </p:nvCxnSpPr>
        <p:spPr>
          <a:xfrm>
            <a:off x="149225" y="59105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42"/>
            </p:custDataLst>
          </p:nvPr>
        </p:nvCxnSpPr>
        <p:spPr>
          <a:xfrm>
            <a:off x="149225" y="613156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43"/>
            </p:custDataLst>
          </p:nvPr>
        </p:nvCxnSpPr>
        <p:spPr>
          <a:xfrm>
            <a:off x="149225" y="63531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custDataLst>
              <p:tags r:id="rId44"/>
            </p:custDataLst>
          </p:nvPr>
        </p:nvCxnSpPr>
        <p:spPr>
          <a:xfrm>
            <a:off x="149225" y="54679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custDataLst>
              <p:tags r:id="rId45"/>
            </p:custDataLst>
          </p:nvPr>
        </p:nvCxnSpPr>
        <p:spPr>
          <a:xfrm>
            <a:off x="149225" y="657415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custDataLst>
              <p:tags r:id="rId46"/>
            </p:custDataLst>
          </p:nvPr>
        </p:nvCxnSpPr>
        <p:spPr>
          <a:xfrm>
            <a:off x="149225" y="568896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userDrawn="1">
            <p:custDataLst>
              <p:tags r:id="rId47"/>
            </p:custDataLst>
          </p:nvPr>
        </p:nvCxnSpPr>
        <p:spPr>
          <a:xfrm rot="5400000">
            <a:off x="3747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userDrawn="1">
            <p:custDataLst>
              <p:tags r:id="rId48"/>
            </p:custDataLst>
          </p:nvPr>
        </p:nvCxnSpPr>
        <p:spPr>
          <a:xfrm rot="5400000">
            <a:off x="35115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userDrawn="1">
            <p:custDataLst>
              <p:tags r:id="rId49"/>
            </p:custDataLst>
          </p:nvPr>
        </p:nvCxnSpPr>
        <p:spPr>
          <a:xfrm rot="5400000">
            <a:off x="32759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userDrawn="1">
            <p:custDataLst>
              <p:tags r:id="rId50"/>
            </p:custDataLst>
          </p:nvPr>
        </p:nvCxnSpPr>
        <p:spPr>
          <a:xfrm rot="5400000">
            <a:off x="30403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userDrawn="1">
            <p:custDataLst>
              <p:tags r:id="rId51"/>
            </p:custDataLst>
          </p:nvPr>
        </p:nvCxnSpPr>
        <p:spPr>
          <a:xfrm rot="5400000">
            <a:off x="28041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userDrawn="1">
            <p:custDataLst>
              <p:tags r:id="rId52"/>
            </p:custDataLst>
          </p:nvPr>
        </p:nvCxnSpPr>
        <p:spPr>
          <a:xfrm rot="5400000">
            <a:off x="25685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userDrawn="1">
            <p:custDataLst>
              <p:tags r:id="rId53"/>
            </p:custDataLst>
          </p:nvPr>
        </p:nvCxnSpPr>
        <p:spPr>
          <a:xfrm rot="5400000">
            <a:off x="23329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userDrawn="1">
            <p:custDataLst>
              <p:tags r:id="rId54"/>
            </p:custDataLst>
          </p:nvPr>
        </p:nvCxnSpPr>
        <p:spPr>
          <a:xfrm rot="5400000">
            <a:off x="18611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userDrawn="1">
            <p:custDataLst>
              <p:tags r:id="rId55"/>
            </p:custDataLst>
          </p:nvPr>
        </p:nvCxnSpPr>
        <p:spPr>
          <a:xfrm rot="5400000">
            <a:off x="20967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userDrawn="1">
            <p:custDataLst>
              <p:tags r:id="rId56"/>
            </p:custDataLst>
          </p:nvPr>
        </p:nvCxnSpPr>
        <p:spPr>
          <a:xfrm rot="5400000">
            <a:off x="16256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userDrawn="1">
            <p:custDataLst>
              <p:tags r:id="rId57"/>
            </p:custDataLst>
          </p:nvPr>
        </p:nvCxnSpPr>
        <p:spPr>
          <a:xfrm rot="5400000">
            <a:off x="13900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userDrawn="1">
            <p:custDataLst>
              <p:tags r:id="rId58"/>
            </p:custDataLst>
          </p:nvPr>
        </p:nvCxnSpPr>
        <p:spPr>
          <a:xfrm rot="5400000">
            <a:off x="11537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userDrawn="1">
            <p:custDataLst>
              <p:tags r:id="rId59"/>
            </p:custDataLst>
          </p:nvPr>
        </p:nvCxnSpPr>
        <p:spPr>
          <a:xfrm rot="5400000">
            <a:off x="9182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userDrawn="1">
            <p:custDataLst>
              <p:tags r:id="rId60"/>
            </p:custDataLst>
          </p:nvPr>
        </p:nvCxnSpPr>
        <p:spPr>
          <a:xfrm rot="5400000">
            <a:off x="6826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userDrawn="1">
            <p:custDataLst>
              <p:tags r:id="rId61"/>
            </p:custDataLst>
          </p:nvPr>
        </p:nvCxnSpPr>
        <p:spPr>
          <a:xfrm rot="5400000">
            <a:off x="4464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userDrawn="1">
            <p:custDataLst>
              <p:tags r:id="rId62"/>
            </p:custDataLst>
          </p:nvPr>
        </p:nvCxnSpPr>
        <p:spPr>
          <a:xfrm rot="5400000">
            <a:off x="2108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custDataLst>
              <p:tags r:id="rId63"/>
            </p:custDataLst>
          </p:nvPr>
        </p:nvCxnSpPr>
        <p:spPr>
          <a:xfrm rot="5400000">
            <a:off x="-247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custDataLst>
              <p:tags r:id="rId64"/>
            </p:custDataLst>
          </p:nvPr>
        </p:nvCxnSpPr>
        <p:spPr>
          <a:xfrm rot="5400000">
            <a:off x="-258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userDrawn="1">
            <p:custDataLst>
              <p:tags r:id="rId65"/>
            </p:custDataLst>
          </p:nvPr>
        </p:nvCxnSpPr>
        <p:spPr>
          <a:xfrm rot="5400000">
            <a:off x="-4946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userDrawn="1">
            <p:custDataLst>
              <p:tags r:id="rId66"/>
            </p:custDataLst>
          </p:nvPr>
        </p:nvCxnSpPr>
        <p:spPr>
          <a:xfrm rot="5400000">
            <a:off x="-7302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custDataLst>
              <p:tags r:id="rId67"/>
            </p:custDataLst>
          </p:nvPr>
        </p:nvCxnSpPr>
        <p:spPr>
          <a:xfrm rot="5400000">
            <a:off x="-9658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custDataLst>
              <p:tags r:id="rId68"/>
            </p:custDataLst>
          </p:nvPr>
        </p:nvCxnSpPr>
        <p:spPr>
          <a:xfrm rot="5400000">
            <a:off x="-12020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custDataLst>
              <p:tags r:id="rId69"/>
            </p:custDataLst>
          </p:nvPr>
        </p:nvCxnSpPr>
        <p:spPr>
          <a:xfrm rot="5400000">
            <a:off x="-14376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userDrawn="1">
            <p:custDataLst>
              <p:tags r:id="rId70"/>
            </p:custDataLst>
          </p:nvPr>
        </p:nvCxnSpPr>
        <p:spPr>
          <a:xfrm rot="5400000">
            <a:off x="-21450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userDrawn="1">
            <p:custDataLst>
              <p:tags r:id="rId71"/>
            </p:custDataLst>
          </p:nvPr>
        </p:nvCxnSpPr>
        <p:spPr>
          <a:xfrm rot="5400000">
            <a:off x="-23806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userDrawn="1">
            <p:custDataLst>
              <p:tags r:id="rId72"/>
            </p:custDataLst>
          </p:nvPr>
        </p:nvCxnSpPr>
        <p:spPr>
          <a:xfrm rot="5400000">
            <a:off x="-26162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userDrawn="1">
            <p:custDataLst>
              <p:tags r:id="rId73"/>
            </p:custDataLst>
          </p:nvPr>
        </p:nvCxnSpPr>
        <p:spPr>
          <a:xfrm rot="5400000">
            <a:off x="-16732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userDrawn="1">
            <p:custDataLst>
              <p:tags r:id="rId74"/>
            </p:custDataLst>
          </p:nvPr>
        </p:nvCxnSpPr>
        <p:spPr>
          <a:xfrm rot="5400000">
            <a:off x="-28524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userDrawn="1">
            <p:custDataLst>
              <p:tags r:id="rId75"/>
            </p:custDataLst>
          </p:nvPr>
        </p:nvCxnSpPr>
        <p:spPr>
          <a:xfrm rot="5400000">
            <a:off x="-1909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userDrawn="1">
            <p:custDataLst>
              <p:tags r:id="rId76"/>
            </p:custDataLst>
          </p:nvPr>
        </p:nvCxnSpPr>
        <p:spPr>
          <a:xfrm rot="5400000">
            <a:off x="8699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userDrawn="1">
            <p:custDataLst>
              <p:tags r:id="rId77"/>
            </p:custDataLst>
          </p:nvPr>
        </p:nvCxnSpPr>
        <p:spPr>
          <a:xfrm rot="5400000">
            <a:off x="84626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userDrawn="1">
            <p:custDataLst>
              <p:tags r:id="rId78"/>
            </p:custDataLst>
          </p:nvPr>
        </p:nvCxnSpPr>
        <p:spPr>
          <a:xfrm rot="5400000">
            <a:off x="82270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userDrawn="1">
            <p:custDataLst>
              <p:tags r:id="rId79"/>
            </p:custDataLst>
          </p:nvPr>
        </p:nvCxnSpPr>
        <p:spPr>
          <a:xfrm rot="5400000">
            <a:off x="79914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userDrawn="1">
            <p:custDataLst>
              <p:tags r:id="rId80"/>
            </p:custDataLst>
          </p:nvPr>
        </p:nvCxnSpPr>
        <p:spPr>
          <a:xfrm rot="5400000">
            <a:off x="77552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userDrawn="1">
            <p:custDataLst>
              <p:tags r:id="rId81"/>
            </p:custDataLst>
          </p:nvPr>
        </p:nvCxnSpPr>
        <p:spPr>
          <a:xfrm rot="5400000">
            <a:off x="75196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userDrawn="1">
            <p:custDataLst>
              <p:tags r:id="rId82"/>
            </p:custDataLst>
          </p:nvPr>
        </p:nvCxnSpPr>
        <p:spPr>
          <a:xfrm rot="5400000">
            <a:off x="72840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userDrawn="1">
            <p:custDataLst>
              <p:tags r:id="rId83"/>
            </p:custDataLst>
          </p:nvPr>
        </p:nvCxnSpPr>
        <p:spPr>
          <a:xfrm rot="5400000">
            <a:off x="7048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userDrawn="1">
            <p:custDataLst>
              <p:tags r:id="rId84"/>
            </p:custDataLst>
          </p:nvPr>
        </p:nvCxnSpPr>
        <p:spPr>
          <a:xfrm rot="5400000">
            <a:off x="68122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userDrawn="1">
            <p:custDataLst>
              <p:tags r:id="rId85"/>
            </p:custDataLst>
          </p:nvPr>
        </p:nvCxnSpPr>
        <p:spPr>
          <a:xfrm rot="5400000">
            <a:off x="65766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userDrawn="1">
            <p:custDataLst>
              <p:tags r:id="rId86"/>
            </p:custDataLst>
          </p:nvPr>
        </p:nvCxnSpPr>
        <p:spPr>
          <a:xfrm rot="5400000">
            <a:off x="63411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userDrawn="1">
            <p:custDataLst>
              <p:tags r:id="rId87"/>
            </p:custDataLst>
          </p:nvPr>
        </p:nvCxnSpPr>
        <p:spPr>
          <a:xfrm rot="5400000">
            <a:off x="61048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userDrawn="1">
            <p:custDataLst>
              <p:tags r:id="rId88"/>
            </p:custDataLst>
          </p:nvPr>
        </p:nvCxnSpPr>
        <p:spPr>
          <a:xfrm rot="5400000">
            <a:off x="58693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userDrawn="1">
            <p:custDataLst>
              <p:tags r:id="rId89"/>
            </p:custDataLst>
          </p:nvPr>
        </p:nvCxnSpPr>
        <p:spPr>
          <a:xfrm rot="5400000">
            <a:off x="56337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userDrawn="1">
            <p:custDataLst>
              <p:tags r:id="rId90"/>
            </p:custDataLst>
          </p:nvPr>
        </p:nvCxnSpPr>
        <p:spPr>
          <a:xfrm rot="5400000">
            <a:off x="5398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userDrawn="1">
            <p:custDataLst>
              <p:tags r:id="rId91"/>
            </p:custDataLst>
          </p:nvPr>
        </p:nvCxnSpPr>
        <p:spPr>
          <a:xfrm rot="5400000">
            <a:off x="46907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userDrawn="1">
            <p:custDataLst>
              <p:tags r:id="rId92"/>
            </p:custDataLst>
          </p:nvPr>
        </p:nvCxnSpPr>
        <p:spPr>
          <a:xfrm rot="5400000">
            <a:off x="44545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userDrawn="1">
            <p:custDataLst>
              <p:tags r:id="rId93"/>
            </p:custDataLst>
          </p:nvPr>
        </p:nvCxnSpPr>
        <p:spPr>
          <a:xfrm rot="5400000">
            <a:off x="42189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userDrawn="1">
            <p:custDataLst>
              <p:tags r:id="rId94"/>
            </p:custDataLst>
          </p:nvPr>
        </p:nvCxnSpPr>
        <p:spPr>
          <a:xfrm rot="5400000">
            <a:off x="51619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userDrawn="1">
            <p:custDataLst>
              <p:tags r:id="rId95"/>
            </p:custDataLst>
          </p:nvPr>
        </p:nvCxnSpPr>
        <p:spPr>
          <a:xfrm rot="5400000">
            <a:off x="39833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userDrawn="1">
            <p:custDataLst>
              <p:tags r:id="rId96"/>
            </p:custDataLst>
          </p:nvPr>
        </p:nvCxnSpPr>
        <p:spPr>
          <a:xfrm rot="5400000">
            <a:off x="49263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sp>
        <p:nvSpPr>
          <p:cNvPr id="8" name="KSO_TEMPLATE" hidden="1"/>
          <p:cNvSpPr/>
          <p:nvPr userDrawn="1">
            <p:custDataLst>
              <p:tags r:id="rId97"/>
            </p:custDataLst>
          </p:nvPr>
        </p:nvSpPr>
        <p:spPr>
          <a:xfrm>
            <a:off x="0" y="0"/>
            <a:ext cx="0" cy="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100000"/>
        </a:lnSpc>
        <a:spcBef>
          <a:spcPct val="0"/>
        </a:spcBef>
        <a:buNone/>
        <a:defRPr sz="4000" b="1" kern="1200">
          <a:solidFill>
            <a:schemeClr val="accent6"/>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9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9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9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9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9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tags" Target="../tags/tag474.xml"/><Relationship Id="rId5" Type="http://schemas.openxmlformats.org/officeDocument/2006/relationships/tags" Target="../tags/tag473.xml"/><Relationship Id="rId4" Type="http://schemas.openxmlformats.org/officeDocument/2006/relationships/tags" Target="../tags/tag472.xml"/><Relationship Id="rId3" Type="http://schemas.openxmlformats.org/officeDocument/2006/relationships/tags" Target="../tags/tag471.xml"/><Relationship Id="rId2" Type="http://schemas.openxmlformats.org/officeDocument/2006/relationships/tags" Target="../tags/tag470.xml"/><Relationship Id="rId1" Type="http://schemas.openxmlformats.org/officeDocument/2006/relationships/tags" Target="../tags/tag469.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3.xml"/><Relationship Id="rId7" Type="http://schemas.openxmlformats.org/officeDocument/2006/relationships/tags" Target="../tags/tag501.xml"/><Relationship Id="rId6" Type="http://schemas.openxmlformats.org/officeDocument/2006/relationships/image" Target="../media/image10.png"/><Relationship Id="rId5" Type="http://schemas.openxmlformats.org/officeDocument/2006/relationships/tags" Target="../tags/tag500.xml"/><Relationship Id="rId4" Type="http://schemas.openxmlformats.org/officeDocument/2006/relationships/image" Target="../media/image9.png"/><Relationship Id="rId3" Type="http://schemas.openxmlformats.org/officeDocument/2006/relationships/tags" Target="../tags/tag499.xml"/><Relationship Id="rId2" Type="http://schemas.openxmlformats.org/officeDocument/2006/relationships/tags" Target="../tags/tag498.xml"/><Relationship Id="rId1" Type="http://schemas.openxmlformats.org/officeDocument/2006/relationships/tags" Target="../tags/tag497.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ags" Target="../tags/tag504.xml"/><Relationship Id="rId3" Type="http://schemas.openxmlformats.org/officeDocument/2006/relationships/image" Target="../media/image11.png"/><Relationship Id="rId2" Type="http://schemas.openxmlformats.org/officeDocument/2006/relationships/tags" Target="../tags/tag503.xml"/><Relationship Id="rId1" Type="http://schemas.openxmlformats.org/officeDocument/2006/relationships/tags" Target="../tags/tag502.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tags" Target="../tags/tag508.xml"/><Relationship Id="rId5" Type="http://schemas.openxmlformats.org/officeDocument/2006/relationships/image" Target="../media/image13.png"/><Relationship Id="rId4" Type="http://schemas.openxmlformats.org/officeDocument/2006/relationships/tags" Target="../tags/tag507.xml"/><Relationship Id="rId3" Type="http://schemas.openxmlformats.org/officeDocument/2006/relationships/image" Target="../media/image12.png"/><Relationship Id="rId2" Type="http://schemas.openxmlformats.org/officeDocument/2006/relationships/tags" Target="../tags/tag506.xml"/><Relationship Id="rId1" Type="http://schemas.openxmlformats.org/officeDocument/2006/relationships/tags" Target="../tags/tag505.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511.xml"/><Relationship Id="rId3" Type="http://schemas.openxmlformats.org/officeDocument/2006/relationships/image" Target="../media/image14.png"/><Relationship Id="rId2" Type="http://schemas.openxmlformats.org/officeDocument/2006/relationships/tags" Target="../tags/tag510.xml"/><Relationship Id="rId1" Type="http://schemas.openxmlformats.org/officeDocument/2006/relationships/tags" Target="../tags/tag509.xml"/></Relationships>
</file>

<file path=ppt/slides/_rels/slide14.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tags" Target="../tags/tag516.xml"/><Relationship Id="rId7" Type="http://schemas.openxmlformats.org/officeDocument/2006/relationships/image" Target="../media/image17.png"/><Relationship Id="rId6" Type="http://schemas.openxmlformats.org/officeDocument/2006/relationships/tags" Target="../tags/tag515.xml"/><Relationship Id="rId5" Type="http://schemas.openxmlformats.org/officeDocument/2006/relationships/image" Target="../media/image16.png"/><Relationship Id="rId4" Type="http://schemas.openxmlformats.org/officeDocument/2006/relationships/tags" Target="../tags/tag514.xml"/><Relationship Id="rId3" Type="http://schemas.openxmlformats.org/officeDocument/2006/relationships/image" Target="../media/image15.png"/><Relationship Id="rId2" Type="http://schemas.openxmlformats.org/officeDocument/2006/relationships/tags" Target="../tags/tag513.xml"/><Relationship Id="rId12" Type="http://schemas.openxmlformats.org/officeDocument/2006/relationships/notesSlide" Target="../notesSlides/notesSlide11.xml"/><Relationship Id="rId11" Type="http://schemas.openxmlformats.org/officeDocument/2006/relationships/slideLayout" Target="../slideLayouts/slideLayout3.xml"/><Relationship Id="rId10" Type="http://schemas.openxmlformats.org/officeDocument/2006/relationships/tags" Target="../tags/tag517.xml"/><Relationship Id="rId1" Type="http://schemas.openxmlformats.org/officeDocument/2006/relationships/tags" Target="../tags/tag512.xml"/></Relationships>
</file>

<file path=ppt/slides/_rels/slide15.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tags" Target="../tags/tag522.xml"/><Relationship Id="rId7" Type="http://schemas.openxmlformats.org/officeDocument/2006/relationships/image" Target="../media/image21.png"/><Relationship Id="rId6" Type="http://schemas.openxmlformats.org/officeDocument/2006/relationships/tags" Target="../tags/tag521.xml"/><Relationship Id="rId5" Type="http://schemas.openxmlformats.org/officeDocument/2006/relationships/image" Target="../media/image20.png"/><Relationship Id="rId4" Type="http://schemas.openxmlformats.org/officeDocument/2006/relationships/tags" Target="../tags/tag520.xml"/><Relationship Id="rId3" Type="http://schemas.openxmlformats.org/officeDocument/2006/relationships/image" Target="../media/image19.png"/><Relationship Id="rId2" Type="http://schemas.openxmlformats.org/officeDocument/2006/relationships/tags" Target="../tags/tag519.xml"/><Relationship Id="rId14" Type="http://schemas.openxmlformats.org/officeDocument/2006/relationships/notesSlide" Target="../notesSlides/notesSlide12.xml"/><Relationship Id="rId13" Type="http://schemas.openxmlformats.org/officeDocument/2006/relationships/slideLayout" Target="../slideLayouts/slideLayout2.xml"/><Relationship Id="rId12" Type="http://schemas.openxmlformats.org/officeDocument/2006/relationships/tags" Target="../tags/tag524.xml"/><Relationship Id="rId11" Type="http://schemas.openxmlformats.org/officeDocument/2006/relationships/image" Target="../media/image23.png"/><Relationship Id="rId10" Type="http://schemas.openxmlformats.org/officeDocument/2006/relationships/tags" Target="../tags/tag523.xml"/><Relationship Id="rId1" Type="http://schemas.openxmlformats.org/officeDocument/2006/relationships/tags" Target="../tags/tag518.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3.xml"/><Relationship Id="rId5" Type="http://schemas.openxmlformats.org/officeDocument/2006/relationships/tags" Target="../tags/tag528.xml"/><Relationship Id="rId4" Type="http://schemas.openxmlformats.org/officeDocument/2006/relationships/image" Target="../media/image24.png"/><Relationship Id="rId3" Type="http://schemas.openxmlformats.org/officeDocument/2006/relationships/tags" Target="../tags/tag527.xml"/><Relationship Id="rId2" Type="http://schemas.openxmlformats.org/officeDocument/2006/relationships/tags" Target="../tags/tag526.xml"/><Relationship Id="rId1" Type="http://schemas.openxmlformats.org/officeDocument/2006/relationships/tags" Target="../tags/tag525.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tags" Target="../tags/tag531.xml"/><Relationship Id="rId3" Type="http://schemas.openxmlformats.org/officeDocument/2006/relationships/image" Target="../media/image25.png"/><Relationship Id="rId2" Type="http://schemas.openxmlformats.org/officeDocument/2006/relationships/tags" Target="../tags/tag530.xml"/><Relationship Id="rId1" Type="http://schemas.openxmlformats.org/officeDocument/2006/relationships/tags" Target="../tags/tag529.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xml"/><Relationship Id="rId3" Type="http://schemas.openxmlformats.org/officeDocument/2006/relationships/tags" Target="../tags/tag534.xml"/><Relationship Id="rId2" Type="http://schemas.openxmlformats.org/officeDocument/2006/relationships/tags" Target="../tags/tag533.xml"/><Relationship Id="rId1" Type="http://schemas.openxmlformats.org/officeDocument/2006/relationships/tags" Target="../tags/tag532.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537.xml"/><Relationship Id="rId3" Type="http://schemas.openxmlformats.org/officeDocument/2006/relationships/image" Target="../media/image26.png"/><Relationship Id="rId2" Type="http://schemas.openxmlformats.org/officeDocument/2006/relationships/tags" Target="../tags/tag536.xml"/><Relationship Id="rId1" Type="http://schemas.openxmlformats.org/officeDocument/2006/relationships/tags" Target="../tags/tag535.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77.xml"/><Relationship Id="rId2" Type="http://schemas.openxmlformats.org/officeDocument/2006/relationships/tags" Target="../tags/tag476.xml"/><Relationship Id="rId1" Type="http://schemas.openxmlformats.org/officeDocument/2006/relationships/tags" Target="../tags/tag475.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540.xml"/><Relationship Id="rId2" Type="http://schemas.openxmlformats.org/officeDocument/2006/relationships/tags" Target="../tags/tag539.xml"/><Relationship Id="rId1" Type="http://schemas.openxmlformats.org/officeDocument/2006/relationships/tags" Target="../tags/tag538.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xml"/><Relationship Id="rId3" Type="http://schemas.openxmlformats.org/officeDocument/2006/relationships/tags" Target="../tags/tag543.xml"/><Relationship Id="rId2" Type="http://schemas.openxmlformats.org/officeDocument/2006/relationships/tags" Target="../tags/tag542.xml"/><Relationship Id="rId1" Type="http://schemas.openxmlformats.org/officeDocument/2006/relationships/tags" Target="../tags/tag541.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3.xml"/><Relationship Id="rId3" Type="http://schemas.openxmlformats.org/officeDocument/2006/relationships/tags" Target="../tags/tag546.xml"/><Relationship Id="rId2" Type="http://schemas.openxmlformats.org/officeDocument/2006/relationships/tags" Target="../tags/tag545.xml"/><Relationship Id="rId1" Type="http://schemas.openxmlformats.org/officeDocument/2006/relationships/tags" Target="../tags/tag544.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3.xml"/><Relationship Id="rId3" Type="http://schemas.openxmlformats.org/officeDocument/2006/relationships/tags" Target="../tags/tag549.xml"/><Relationship Id="rId2" Type="http://schemas.openxmlformats.org/officeDocument/2006/relationships/tags" Target="../tags/tag548.xml"/><Relationship Id="rId1" Type="http://schemas.openxmlformats.org/officeDocument/2006/relationships/tags" Target="../tags/tag547.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1.xml"/><Relationship Id="rId3" Type="http://schemas.openxmlformats.org/officeDocument/2006/relationships/tags" Target="../tags/tag552.xml"/><Relationship Id="rId2" Type="http://schemas.openxmlformats.org/officeDocument/2006/relationships/tags" Target="../tags/tag551.xml"/><Relationship Id="rId1" Type="http://schemas.openxmlformats.org/officeDocument/2006/relationships/tags" Target="../tags/tag550.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3.xml"/><Relationship Id="rId6" Type="http://schemas.openxmlformats.org/officeDocument/2006/relationships/tags" Target="../tags/tag482.xml"/><Relationship Id="rId5" Type="http://schemas.openxmlformats.org/officeDocument/2006/relationships/tags" Target="../tags/tag481.xml"/><Relationship Id="rId4" Type="http://schemas.openxmlformats.org/officeDocument/2006/relationships/image" Target="../media/image4.png"/><Relationship Id="rId3" Type="http://schemas.openxmlformats.org/officeDocument/2006/relationships/tags" Target="../tags/tag480.xml"/><Relationship Id="rId2" Type="http://schemas.openxmlformats.org/officeDocument/2006/relationships/tags" Target="../tags/tag479.xml"/><Relationship Id="rId1" Type="http://schemas.openxmlformats.org/officeDocument/2006/relationships/tags" Target="../tags/tag478.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85.xml"/><Relationship Id="rId2" Type="http://schemas.openxmlformats.org/officeDocument/2006/relationships/tags" Target="../tags/tag484.xml"/><Relationship Id="rId1" Type="http://schemas.openxmlformats.org/officeDocument/2006/relationships/tags" Target="../tags/tag483.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tags" Target="../tags/tag487.xml"/><Relationship Id="rId2" Type="http://schemas.openxmlformats.org/officeDocument/2006/relationships/image" Target="../media/image5.png"/><Relationship Id="rId1" Type="http://schemas.openxmlformats.org/officeDocument/2006/relationships/tags" Target="../tags/tag486.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tags" Target="../tags/tag489.xml"/><Relationship Id="rId2" Type="http://schemas.openxmlformats.org/officeDocument/2006/relationships/tags" Target="../tags/tag488.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491.xml"/><Relationship Id="rId2" Type="http://schemas.openxmlformats.org/officeDocument/2006/relationships/image" Target="../media/image7.png"/><Relationship Id="rId1" Type="http://schemas.openxmlformats.org/officeDocument/2006/relationships/tags" Target="../tags/tag490.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493.xml"/><Relationship Id="rId2" Type="http://schemas.openxmlformats.org/officeDocument/2006/relationships/image" Target="../media/image8.png"/><Relationship Id="rId1" Type="http://schemas.openxmlformats.org/officeDocument/2006/relationships/tags" Target="../tags/tag49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96.xml"/><Relationship Id="rId2" Type="http://schemas.openxmlformats.org/officeDocument/2006/relationships/tags" Target="../tags/tag495.xml"/><Relationship Id="rId1" Type="http://schemas.openxmlformats.org/officeDocument/2006/relationships/tags" Target="../tags/tag4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normAutofit/>
          </a:bodyPr>
          <a:lstStyle/>
          <a:p>
            <a:r>
              <a:rPr lang="en-US" altLang="zh-CN" dirty="0"/>
              <a:t>Game Prototype</a:t>
            </a:r>
            <a:endParaRPr lang="en-US" altLang="zh-CN" dirty="0"/>
          </a:p>
        </p:txBody>
      </p:sp>
      <p:sp>
        <p:nvSpPr>
          <p:cNvPr id="5" name="副标题"/>
          <p:cNvSpPr>
            <a:spLocks noGrp="1"/>
          </p:cNvSpPr>
          <p:nvPr>
            <p:ph type="subTitle" idx="1"/>
            <p:custDataLst>
              <p:tags r:id="rId2"/>
            </p:custDataLst>
          </p:nvPr>
        </p:nvSpPr>
        <p:spPr>
          <a:xfrm>
            <a:off x="5281930" y="3602990"/>
            <a:ext cx="6109970" cy="570865"/>
          </a:xfrm>
        </p:spPr>
        <p:txBody>
          <a:bodyPr/>
          <a:lstStyle/>
          <a:p>
            <a:r>
              <a:rPr lang="zh-CN" altLang="en-US"/>
              <a:t>Comprehensive Development Project</a:t>
            </a:r>
            <a:endParaRPr lang="zh-CN" altLang="en-US"/>
          </a:p>
        </p:txBody>
      </p:sp>
      <p:sp>
        <p:nvSpPr>
          <p:cNvPr id="6" name="公司名"/>
          <p:cNvSpPr>
            <a:spLocks noGrp="1"/>
          </p:cNvSpPr>
          <p:nvPr>
            <p:ph type="body" sz="quarter" idx="13"/>
            <p:custDataLst>
              <p:tags r:id="rId3"/>
            </p:custDataLst>
          </p:nvPr>
        </p:nvSpPr>
        <p:spPr/>
        <p:txBody>
          <a:bodyPr>
            <a:normAutofit/>
          </a:bodyPr>
          <a:lstStyle/>
          <a:p>
            <a:r>
              <a:rPr lang="en-US" altLang="zh-CN"/>
              <a:t>GEX - Sr. Winter 2025</a:t>
            </a:r>
            <a:endParaRPr lang="en-US" altLang="zh-CN"/>
          </a:p>
        </p:txBody>
      </p:sp>
      <p:sp>
        <p:nvSpPr>
          <p:cNvPr id="10" name="署名"/>
          <p:cNvSpPr>
            <a:spLocks noGrp="1"/>
          </p:cNvSpPr>
          <p:nvPr>
            <p:ph type="body" sz="quarter" idx="17"/>
            <p:custDataLst>
              <p:tags r:id="rId4"/>
            </p:custDataLst>
          </p:nvPr>
        </p:nvSpPr>
        <p:spPr>
          <a:xfrm>
            <a:off x="8623935" y="4464685"/>
            <a:ext cx="2742565" cy="608330"/>
          </a:xfrm>
        </p:spPr>
        <p:txBody>
          <a:bodyPr>
            <a:normAutofit/>
          </a:bodyPr>
          <a:lstStyle/>
          <a:p>
            <a:r>
              <a:rPr lang="en-US" altLang="zh-CN"/>
              <a:t>Ariel Zhao Liu</a:t>
            </a:r>
            <a:endParaRPr lang="zh-CN" altLang="en-US"/>
          </a:p>
        </p:txBody>
      </p:sp>
      <p:sp>
        <p:nvSpPr>
          <p:cNvPr id="3" name="标题"/>
          <p:cNvSpPr>
            <a:spLocks noGrp="1"/>
          </p:cNvSpPr>
          <p:nvPr>
            <p:custDataLst>
              <p:tags r:id="rId5"/>
            </p:custDataLst>
          </p:nvPr>
        </p:nvSpPr>
        <p:spPr>
          <a:xfrm>
            <a:off x="5265420" y="2772410"/>
            <a:ext cx="6110605" cy="608330"/>
          </a:xfrm>
          <a:prstGeom prst="rect">
            <a:avLst/>
          </a:prstGeom>
        </p:spPr>
        <p:txBody>
          <a:bodyPr vert="horz" lIns="0" tIns="0" rIns="0" bIns="0" rtlCol="0" anchor="b">
            <a:normAutofit/>
          </a:bodyPr>
          <a:lstStyle>
            <a:lvl1pPr algn="r" defTabSz="914400" rtl="0" eaLnBrk="1" latinLnBrk="0" hangingPunct="1">
              <a:lnSpc>
                <a:spcPct val="100000"/>
              </a:lnSpc>
              <a:spcBef>
                <a:spcPct val="0"/>
              </a:spcBef>
              <a:buNone/>
              <a:defRPr sz="5400" b="1" kern="1200">
                <a:solidFill>
                  <a:schemeClr val="tx1">
                    <a:lumMod val="85000"/>
                    <a:lumOff val="15000"/>
                  </a:schemeClr>
                </a:solidFill>
                <a:latin typeface="+mj-lt"/>
                <a:ea typeface="+mj-ea"/>
                <a:cs typeface="+mj-cs"/>
              </a:defRPr>
            </a:lvl1pPr>
          </a:lstStyle>
          <a:p>
            <a:r>
              <a:rPr lang="en-US" altLang="zh-CN" sz="2800" dirty="0"/>
              <a:t>-- Fruit Fall Frenzy</a:t>
            </a:r>
            <a:endParaRPr lang="en-US" altLang="zh-CN" sz="2800" dirty="0"/>
          </a:p>
        </p:txBody>
      </p:sp>
    </p:spTree>
    <p:custDataLst>
      <p:tags r:id="rId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a:xfrm>
            <a:off x="938213" y="480060"/>
            <a:ext cx="10315575" cy="1081405"/>
          </a:xfrm>
        </p:spPr>
        <p:txBody>
          <a:bodyPr/>
          <a:lstStyle/>
          <a:p>
            <a:pPr algn="l"/>
            <a:r>
              <a:rPr lang="en-US" altLang="zh-CN"/>
              <a:t>3.1 Player movement and Collision</a:t>
            </a:r>
            <a:endParaRPr lang="en-US" altLang="zh-CN"/>
          </a:p>
        </p:txBody>
      </p:sp>
      <p:sp>
        <p:nvSpPr>
          <p:cNvPr id="3" name="正文"/>
          <p:cNvSpPr>
            <a:spLocks noGrp="1"/>
          </p:cNvSpPr>
          <p:nvPr>
            <p:ph idx="4294967295"/>
            <p:custDataLst>
              <p:tags r:id="rId2"/>
            </p:custDataLst>
          </p:nvPr>
        </p:nvSpPr>
        <p:spPr>
          <a:xfrm>
            <a:off x="669290" y="1518285"/>
            <a:ext cx="10515600" cy="4839335"/>
          </a:xfrm>
        </p:spPr>
        <p:txBody>
          <a:bodyPr>
            <a:normAutofit/>
          </a:bodyPr>
          <a:lstStyle/>
          <a:p>
            <a:pPr lvl="1"/>
            <a:r>
              <a:rPr lang="en-US" altLang="zh-CN"/>
              <a:t>Player Controls: Use left/right keys to move the basket.</a:t>
            </a:r>
            <a:endParaRPr lang="en-US" altLang="zh-CN"/>
          </a:p>
          <a:p>
            <a:pPr lvl="1"/>
            <a:r>
              <a:rPr lang="en-US" altLang="zh-CN"/>
              <a:t>Player Collision: with fruits; with bombs; with power ups.</a:t>
            </a:r>
            <a:endParaRPr lang="en-US" altLang="zh-CN"/>
          </a:p>
          <a:p>
            <a:endParaRPr lang="en-US" altLang="zh-CN">
              <a:latin typeface="Arial" panose="020B0604020202090204" pitchFamily="34" charset="0"/>
              <a:cs typeface="Arial" panose="020B0604020202090204" pitchFamily="34" charset="0"/>
            </a:endParaRPr>
          </a:p>
        </p:txBody>
      </p:sp>
      <p:pic>
        <p:nvPicPr>
          <p:cNvPr id="4" name="Picture 3"/>
          <p:cNvPicPr>
            <a:picLocks noChangeAspect="1"/>
          </p:cNvPicPr>
          <p:nvPr>
            <p:custDataLst>
              <p:tags r:id="rId3"/>
            </p:custDataLst>
          </p:nvPr>
        </p:nvPicPr>
        <p:blipFill>
          <a:blip r:embed="rId4"/>
          <a:stretch>
            <a:fillRect/>
          </a:stretch>
        </p:blipFill>
        <p:spPr>
          <a:xfrm>
            <a:off x="728980" y="3352800"/>
            <a:ext cx="10631805" cy="2457450"/>
          </a:xfrm>
          <a:prstGeom prst="rect">
            <a:avLst/>
          </a:prstGeom>
        </p:spPr>
      </p:pic>
      <p:pic>
        <p:nvPicPr>
          <p:cNvPr id="7" name="Picture 6"/>
          <p:cNvPicPr>
            <a:picLocks noChangeAspect="1"/>
          </p:cNvPicPr>
          <p:nvPr>
            <p:custDataLst>
              <p:tags r:id="rId5"/>
            </p:custDataLst>
          </p:nvPr>
        </p:nvPicPr>
        <p:blipFill>
          <a:blip r:embed="rId6"/>
          <a:stretch>
            <a:fillRect/>
          </a:stretch>
        </p:blipFill>
        <p:spPr>
          <a:xfrm>
            <a:off x="8158480" y="3547745"/>
            <a:ext cx="1219835" cy="1081405"/>
          </a:xfrm>
          <a:prstGeom prst="rect">
            <a:avLst/>
          </a:prstGeom>
        </p:spPr>
      </p:pic>
    </p:spTree>
    <p:custDataLst>
      <p:tags r:id="rId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9078595" y="3254375"/>
            <a:ext cx="2301240" cy="661670"/>
          </a:xfrm>
          <a:prstGeom prst="rect">
            <a:avLst/>
          </a:prstGeom>
          <a:noFill/>
        </p:spPr>
        <p:txBody>
          <a:bodyPr wrap="square" rtlCol="0">
            <a:noAutofit/>
          </a:bodyPr>
          <a:p>
            <a:pPr algn="l"/>
            <a:r>
              <a:rPr lang="en-US" altLang="zh-CN" b="1">
                <a:latin typeface="Arial Bold" panose="020B0604020202090204" charset="0"/>
                <a:cs typeface="Arial Bold" panose="020B0604020202090204" charset="0"/>
                <a:sym typeface="+mn-ea"/>
              </a:rPr>
              <a:t>Player and Fruits </a:t>
            </a:r>
            <a:endParaRPr lang="en-US" altLang="zh-CN" b="1">
              <a:latin typeface="Arial Bold" panose="020B0604020202090204" charset="0"/>
              <a:cs typeface="Arial Bold" panose="020B0604020202090204" charset="0"/>
              <a:sym typeface="+mn-ea"/>
            </a:endParaRPr>
          </a:p>
          <a:p>
            <a:pPr algn="l"/>
            <a:r>
              <a:rPr lang="en-US" altLang="zh-CN" b="1">
                <a:latin typeface="Arial Bold" panose="020B0604020202090204" charset="0"/>
                <a:cs typeface="Arial Bold" panose="020B0604020202090204" charset="0"/>
                <a:sym typeface="+mn-ea"/>
              </a:rPr>
              <a:t>Collision / Scoring</a:t>
            </a:r>
            <a:endParaRPr lang="en-US" altLang="zh-CN" b="1">
              <a:latin typeface="Arial Bold" panose="020B0604020202090204" charset="0"/>
              <a:cs typeface="Arial Bold" panose="020B0604020202090204" charset="0"/>
              <a:sym typeface="+mn-ea"/>
            </a:endParaRPr>
          </a:p>
        </p:txBody>
      </p:sp>
      <p:sp>
        <p:nvSpPr>
          <p:cNvPr id="9" name="Rectangles 8"/>
          <p:cNvSpPr/>
          <p:nvPr>
            <p:custDataLst>
              <p:tags r:id="rId1"/>
            </p:custDataLst>
          </p:nvPr>
        </p:nvSpPr>
        <p:spPr>
          <a:xfrm>
            <a:off x="9006840" y="3305175"/>
            <a:ext cx="76200" cy="487680"/>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 name="Picture 2"/>
          <p:cNvPicPr>
            <a:picLocks noChangeAspect="1"/>
          </p:cNvPicPr>
          <p:nvPr>
            <p:custDataLst>
              <p:tags r:id="rId2"/>
            </p:custDataLst>
          </p:nvPr>
        </p:nvPicPr>
        <p:blipFill>
          <a:blip r:embed="rId3"/>
          <a:stretch>
            <a:fillRect/>
          </a:stretch>
        </p:blipFill>
        <p:spPr>
          <a:xfrm>
            <a:off x="216535" y="171450"/>
            <a:ext cx="7531100" cy="6515100"/>
          </a:xfrm>
          <a:prstGeom prst="rect">
            <a:avLst/>
          </a:prstGeom>
        </p:spPr>
      </p:pic>
    </p:spTree>
    <p:custDataLst>
      <p:tags r:id="rId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9799955" y="3254375"/>
            <a:ext cx="2301240" cy="353695"/>
          </a:xfrm>
          <a:prstGeom prst="rect">
            <a:avLst/>
          </a:prstGeom>
          <a:noFill/>
        </p:spPr>
        <p:txBody>
          <a:bodyPr wrap="square" rtlCol="0">
            <a:noAutofit/>
          </a:bodyPr>
          <a:p>
            <a:pPr algn="l"/>
            <a:r>
              <a:rPr lang="en-US" altLang="zh-CN" b="1">
                <a:latin typeface="Arial Bold" panose="020B0604020202090204" charset="0"/>
                <a:cs typeface="Arial Bold" panose="020B0604020202090204" charset="0"/>
                <a:sym typeface="+mn-ea"/>
              </a:rPr>
              <a:t>Player and Bombs </a:t>
            </a:r>
            <a:endParaRPr lang="en-US" altLang="zh-CN" b="1">
              <a:latin typeface="Arial Bold" panose="020B0604020202090204" charset="0"/>
              <a:cs typeface="Arial Bold" panose="020B0604020202090204" charset="0"/>
              <a:sym typeface="+mn-ea"/>
            </a:endParaRPr>
          </a:p>
          <a:p>
            <a:pPr algn="l"/>
            <a:r>
              <a:rPr lang="en-US" altLang="zh-CN" b="1">
                <a:latin typeface="Arial Bold" panose="020B0604020202090204" charset="0"/>
                <a:cs typeface="Arial Bold" panose="020B0604020202090204" charset="0"/>
                <a:sym typeface="+mn-ea"/>
              </a:rPr>
              <a:t>Collision</a:t>
            </a:r>
            <a:endParaRPr lang="en-US" altLang="zh-CN" b="1">
              <a:latin typeface="Arial Bold" panose="020B0604020202090204" charset="0"/>
              <a:cs typeface="Arial Bold" panose="020B0604020202090204" charset="0"/>
              <a:sym typeface="+mn-ea"/>
            </a:endParaRPr>
          </a:p>
        </p:txBody>
      </p:sp>
      <p:sp>
        <p:nvSpPr>
          <p:cNvPr id="9" name="Rectangles 8"/>
          <p:cNvSpPr/>
          <p:nvPr>
            <p:custDataLst>
              <p:tags r:id="rId1"/>
            </p:custDataLst>
          </p:nvPr>
        </p:nvSpPr>
        <p:spPr>
          <a:xfrm>
            <a:off x="9742805" y="3340100"/>
            <a:ext cx="76200" cy="487680"/>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 name="Picture 1"/>
          <p:cNvPicPr>
            <a:picLocks noChangeAspect="1"/>
          </p:cNvPicPr>
          <p:nvPr>
            <p:custDataLst>
              <p:tags r:id="rId2"/>
            </p:custDataLst>
          </p:nvPr>
        </p:nvPicPr>
        <p:blipFill>
          <a:blip r:embed="rId3"/>
          <a:stretch>
            <a:fillRect/>
          </a:stretch>
        </p:blipFill>
        <p:spPr>
          <a:xfrm>
            <a:off x="0" y="282575"/>
            <a:ext cx="9461500" cy="3683000"/>
          </a:xfrm>
          <a:prstGeom prst="rect">
            <a:avLst/>
          </a:prstGeom>
        </p:spPr>
      </p:pic>
      <p:pic>
        <p:nvPicPr>
          <p:cNvPr id="4" name="Picture 3"/>
          <p:cNvPicPr>
            <a:picLocks noChangeAspect="1"/>
          </p:cNvPicPr>
          <p:nvPr>
            <p:custDataLst>
              <p:tags r:id="rId4"/>
            </p:custDataLst>
          </p:nvPr>
        </p:nvPicPr>
        <p:blipFill>
          <a:blip r:embed="rId5"/>
          <a:stretch>
            <a:fillRect/>
          </a:stretch>
        </p:blipFill>
        <p:spPr>
          <a:xfrm>
            <a:off x="0" y="3937635"/>
            <a:ext cx="9462770" cy="2500630"/>
          </a:xfrm>
          <a:prstGeom prst="rect">
            <a:avLst/>
          </a:prstGeom>
        </p:spPr>
      </p:pic>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9206865" y="3254375"/>
            <a:ext cx="2566670" cy="353695"/>
          </a:xfrm>
          <a:prstGeom prst="rect">
            <a:avLst/>
          </a:prstGeom>
          <a:noFill/>
        </p:spPr>
        <p:txBody>
          <a:bodyPr wrap="square" rtlCol="0">
            <a:noAutofit/>
          </a:bodyPr>
          <a:p>
            <a:pPr algn="l"/>
            <a:r>
              <a:rPr lang="en-US" altLang="zh-CN" b="1">
                <a:latin typeface="Arial Bold" panose="020B0604020202090204" charset="0"/>
                <a:cs typeface="Arial Bold" panose="020B0604020202090204" charset="0"/>
                <a:sym typeface="+mn-ea"/>
              </a:rPr>
              <a:t>Player and Powerups</a:t>
            </a:r>
            <a:endParaRPr lang="en-US" altLang="zh-CN" b="1">
              <a:latin typeface="Arial Bold" panose="020B0604020202090204" charset="0"/>
              <a:cs typeface="Arial Bold" panose="020B0604020202090204" charset="0"/>
              <a:sym typeface="+mn-ea"/>
            </a:endParaRPr>
          </a:p>
          <a:p>
            <a:pPr algn="l"/>
            <a:r>
              <a:rPr lang="en-US" altLang="zh-CN" b="1">
                <a:latin typeface="Arial Bold" panose="020B0604020202090204" charset="0"/>
                <a:cs typeface="Arial Bold" panose="020B0604020202090204" charset="0"/>
                <a:sym typeface="+mn-ea"/>
              </a:rPr>
              <a:t>Collision</a:t>
            </a:r>
            <a:endParaRPr lang="en-US" altLang="zh-CN" b="1">
              <a:latin typeface="Arial Bold" panose="020B0604020202090204" charset="0"/>
              <a:cs typeface="Arial Bold" panose="020B0604020202090204" charset="0"/>
              <a:sym typeface="+mn-ea"/>
            </a:endParaRPr>
          </a:p>
        </p:txBody>
      </p:sp>
      <p:sp>
        <p:nvSpPr>
          <p:cNvPr id="9" name="Rectangles 8"/>
          <p:cNvSpPr/>
          <p:nvPr>
            <p:custDataLst>
              <p:tags r:id="rId1"/>
            </p:custDataLst>
          </p:nvPr>
        </p:nvSpPr>
        <p:spPr>
          <a:xfrm>
            <a:off x="9149715" y="3340100"/>
            <a:ext cx="76200" cy="487680"/>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 name="Picture 2"/>
          <p:cNvPicPr>
            <a:picLocks noChangeAspect="1"/>
          </p:cNvPicPr>
          <p:nvPr>
            <p:custDataLst>
              <p:tags r:id="rId2"/>
            </p:custDataLst>
          </p:nvPr>
        </p:nvPicPr>
        <p:blipFill>
          <a:blip r:embed="rId3"/>
          <a:stretch>
            <a:fillRect/>
          </a:stretch>
        </p:blipFill>
        <p:spPr>
          <a:xfrm>
            <a:off x="476885" y="910590"/>
            <a:ext cx="7785100" cy="5346700"/>
          </a:xfrm>
          <a:prstGeom prst="rect">
            <a:avLst/>
          </a:prstGeom>
        </p:spPr>
      </p:pic>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文"/>
          <p:cNvSpPr>
            <a:spLocks noGrp="1"/>
          </p:cNvSpPr>
          <p:nvPr>
            <p:ph idx="4294967295"/>
            <p:custDataLst>
              <p:tags r:id="rId1"/>
            </p:custDataLst>
          </p:nvPr>
        </p:nvSpPr>
        <p:spPr>
          <a:xfrm>
            <a:off x="669290" y="1009015"/>
            <a:ext cx="10515600" cy="4839335"/>
          </a:xfrm>
        </p:spPr>
        <p:txBody>
          <a:bodyPr>
            <a:normAutofit/>
          </a:bodyPr>
          <a:lstStyle/>
          <a:p>
            <a:r>
              <a:rPr lang="zh-CN" altLang="en-US" b="1">
                <a:latin typeface="Arial Bold" panose="020B0604020202090204" charset="0"/>
                <a:cs typeface="Arial Bold" panose="020B0604020202090204" charset="0"/>
              </a:rPr>
              <a:t>Power-Ups:</a:t>
            </a:r>
            <a:endParaRPr lang="zh-CN" altLang="en-US" b="1">
              <a:latin typeface="Arial Bold" panose="020B0604020202090204" charset="0"/>
              <a:cs typeface="Arial Bold" panose="020B0604020202090204" charset="0"/>
            </a:endParaRPr>
          </a:p>
          <a:p>
            <a:pPr lvl="1"/>
            <a:r>
              <a:rPr lang="en-US" altLang="zh-CN" b="1" u="sng">
                <a:latin typeface="Arial Bold" panose="020B0604020202090204" charset="0"/>
                <a:cs typeface="Arial Bold" panose="020B0604020202090204" charset="0"/>
              </a:rPr>
              <a:t>Time Extension</a:t>
            </a:r>
            <a:r>
              <a:rPr lang="en-US" altLang="zh-CN">
                <a:latin typeface="Arial" panose="020B0604020202090204" pitchFamily="34" charset="0"/>
                <a:cs typeface="Arial" panose="020B0604020202090204" pitchFamily="34" charset="0"/>
              </a:rPr>
              <a:t>: +5 seconds to the game timer.</a:t>
            </a:r>
            <a:endParaRPr lang="en-US" altLang="zh-CN">
              <a:latin typeface="Arial" panose="020B0604020202090204" pitchFamily="34" charset="0"/>
              <a:cs typeface="Arial" panose="020B0604020202090204" pitchFamily="34" charset="0"/>
            </a:endParaRPr>
          </a:p>
          <a:p>
            <a:pPr lvl="1"/>
            <a:r>
              <a:rPr lang="en-US" altLang="zh-CN" b="1" u="sng">
                <a:latin typeface="Arial Bold" panose="020B0604020202090204" charset="0"/>
                <a:cs typeface="Arial Bold" panose="020B0604020202090204" charset="0"/>
              </a:rPr>
              <a:t>Magnet</a:t>
            </a:r>
            <a:r>
              <a:rPr lang="en-US" altLang="zh-CN">
                <a:latin typeface="Arial" panose="020B0604020202090204" pitchFamily="34" charset="0"/>
                <a:cs typeface="Arial" panose="020B0604020202090204" pitchFamily="34" charset="0"/>
              </a:rPr>
              <a:t>: Attracts all fruits for 5 seconds.</a:t>
            </a:r>
            <a:endParaRPr lang="en-US" altLang="zh-CN">
              <a:latin typeface="Arial" panose="020B0604020202090204" pitchFamily="34" charset="0"/>
              <a:cs typeface="Arial" panose="020B0604020202090204" pitchFamily="34" charset="0"/>
            </a:endParaRPr>
          </a:p>
          <a:p>
            <a:pPr lvl="1"/>
            <a:r>
              <a:rPr lang="en-US" altLang="zh-CN" b="1" u="sng">
                <a:latin typeface="Arial Bold" panose="020B0604020202090204" charset="0"/>
                <a:cs typeface="Arial Bold" panose="020B0604020202090204" charset="0"/>
              </a:rPr>
              <a:t>Ice</a:t>
            </a:r>
            <a:r>
              <a:rPr lang="en-US" altLang="zh-CN">
                <a:latin typeface="Arial" panose="020B0604020202090204" pitchFamily="34" charset="0"/>
                <a:cs typeface="Arial" panose="020B0604020202090204" pitchFamily="34" charset="0"/>
              </a:rPr>
              <a:t>: Freezes bombs for 5 seconds.</a:t>
            </a:r>
            <a:endParaRPr lang="en-US" altLang="zh-CN">
              <a:latin typeface="Arial" panose="020B0604020202090204" pitchFamily="34" charset="0"/>
              <a:cs typeface="Arial" panose="020B0604020202090204" pitchFamily="34" charset="0"/>
            </a:endParaRPr>
          </a:p>
          <a:p>
            <a:pPr lvl="1"/>
            <a:r>
              <a:rPr lang="en-US" altLang="zh-CN" b="1" u="sng">
                <a:latin typeface="Arial Bold" panose="020B0604020202090204" charset="0"/>
                <a:cs typeface="Arial Bold" panose="020B0604020202090204" charset="0"/>
              </a:rPr>
              <a:t>Slow Motion</a:t>
            </a:r>
            <a:r>
              <a:rPr lang="en-US" altLang="zh-CN">
                <a:latin typeface="Arial" panose="020B0604020202090204" pitchFamily="34" charset="0"/>
                <a:cs typeface="Arial" panose="020B0604020202090204" pitchFamily="34" charset="0"/>
              </a:rPr>
              <a:t>: Slows object speed.</a:t>
            </a:r>
            <a:endParaRPr lang="en-US" altLang="zh-CN">
              <a:latin typeface="Arial" panose="020B0604020202090204" pitchFamily="34" charset="0"/>
              <a:cs typeface="Arial" panose="020B0604020202090204" pitchFamily="34" charset="0"/>
            </a:endParaRPr>
          </a:p>
          <a:p>
            <a:pPr lvl="1"/>
            <a:r>
              <a:rPr lang="en-US" altLang="zh-CN" b="1" u="sng">
                <a:latin typeface="Arial Bold" panose="020B0604020202090204" charset="0"/>
                <a:cs typeface="Arial Bold" panose="020B0604020202090204" charset="0"/>
              </a:rPr>
              <a:t>Golden Fruit</a:t>
            </a:r>
            <a:r>
              <a:rPr lang="en-US" altLang="zh-CN">
                <a:latin typeface="Arial" panose="020B0604020202090204" pitchFamily="34" charset="0"/>
                <a:cs typeface="Arial" panose="020B0604020202090204" pitchFamily="34" charset="0"/>
              </a:rPr>
              <a:t>: Doubles score.</a:t>
            </a:r>
            <a:endParaRPr lang="en-US" altLang="zh-CN">
              <a:latin typeface="Arial" panose="020B0604020202090204" pitchFamily="34" charset="0"/>
              <a:cs typeface="Arial" panose="020B0604020202090204" pitchFamily="34" charset="0"/>
            </a:endParaRPr>
          </a:p>
          <a:p>
            <a:pPr lvl="1"/>
            <a:r>
              <a:rPr lang="en-US" altLang="zh-CN" b="1" u="sng">
                <a:latin typeface="Arial Bold" panose="020B0604020202090204" charset="0"/>
                <a:cs typeface="Arial Bold" panose="020B0604020202090204" charset="0"/>
              </a:rPr>
              <a:t>Fruit Frenzy</a:t>
            </a:r>
            <a:r>
              <a:rPr lang="en-US" altLang="zh-CN">
                <a:latin typeface="Arial" panose="020B0604020202090204" pitchFamily="34" charset="0"/>
                <a:cs typeface="Arial" panose="020B0604020202090204" pitchFamily="34" charset="0"/>
              </a:rPr>
              <a:t>: Triggers a bomb-free fruit rain.</a:t>
            </a:r>
            <a:endParaRPr lang="en-US" altLang="zh-CN">
              <a:latin typeface="Arial" panose="020B0604020202090204" pitchFamily="34" charset="0"/>
              <a:cs typeface="Arial" panose="020B0604020202090204" pitchFamily="34" charset="0"/>
            </a:endParaRPr>
          </a:p>
        </p:txBody>
      </p:sp>
      <p:pic>
        <p:nvPicPr>
          <p:cNvPr id="5" name="Picture 4"/>
          <p:cNvPicPr>
            <a:picLocks noChangeAspect="1"/>
          </p:cNvPicPr>
          <p:nvPr>
            <p:custDataLst>
              <p:tags r:id="rId2"/>
            </p:custDataLst>
          </p:nvPr>
        </p:nvPicPr>
        <p:blipFill>
          <a:blip r:embed="rId3"/>
          <a:stretch>
            <a:fillRect/>
          </a:stretch>
        </p:blipFill>
        <p:spPr>
          <a:xfrm>
            <a:off x="815975" y="4260850"/>
            <a:ext cx="1651000" cy="1587500"/>
          </a:xfrm>
          <a:prstGeom prst="rect">
            <a:avLst/>
          </a:prstGeom>
        </p:spPr>
      </p:pic>
      <p:pic>
        <p:nvPicPr>
          <p:cNvPr id="6" name="Picture 5"/>
          <p:cNvPicPr>
            <a:picLocks noChangeAspect="1"/>
          </p:cNvPicPr>
          <p:nvPr>
            <p:custDataLst>
              <p:tags r:id="rId4"/>
            </p:custDataLst>
          </p:nvPr>
        </p:nvPicPr>
        <p:blipFill>
          <a:blip r:embed="rId5"/>
          <a:stretch>
            <a:fillRect/>
          </a:stretch>
        </p:blipFill>
        <p:spPr>
          <a:xfrm>
            <a:off x="3192780" y="4425950"/>
            <a:ext cx="1866900" cy="1384300"/>
          </a:xfrm>
          <a:prstGeom prst="rect">
            <a:avLst/>
          </a:prstGeom>
        </p:spPr>
      </p:pic>
      <p:pic>
        <p:nvPicPr>
          <p:cNvPr id="7" name="Picture 6"/>
          <p:cNvPicPr>
            <a:picLocks noChangeAspect="1"/>
          </p:cNvPicPr>
          <p:nvPr>
            <p:custDataLst>
              <p:tags r:id="rId6"/>
            </p:custDataLst>
          </p:nvPr>
        </p:nvPicPr>
        <p:blipFill>
          <a:blip r:embed="rId7"/>
          <a:stretch>
            <a:fillRect/>
          </a:stretch>
        </p:blipFill>
        <p:spPr>
          <a:xfrm>
            <a:off x="5580380" y="4400550"/>
            <a:ext cx="1625600" cy="1384300"/>
          </a:xfrm>
          <a:prstGeom prst="rect">
            <a:avLst/>
          </a:prstGeom>
        </p:spPr>
      </p:pic>
      <p:pic>
        <p:nvPicPr>
          <p:cNvPr id="8" name="Picture 7"/>
          <p:cNvPicPr>
            <a:picLocks noChangeAspect="1"/>
          </p:cNvPicPr>
          <p:nvPr>
            <p:custDataLst>
              <p:tags r:id="rId8"/>
            </p:custDataLst>
          </p:nvPr>
        </p:nvPicPr>
        <p:blipFill>
          <a:blip r:embed="rId9"/>
          <a:stretch>
            <a:fillRect/>
          </a:stretch>
        </p:blipFill>
        <p:spPr>
          <a:xfrm>
            <a:off x="8202295" y="2693670"/>
            <a:ext cx="3206115" cy="2987675"/>
          </a:xfrm>
          <a:prstGeom prst="rect">
            <a:avLst/>
          </a:prstGeom>
        </p:spPr>
      </p:pic>
    </p:spTree>
    <p:custDataLst>
      <p:tags r:id="rId10"/>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9087485" y="2426335"/>
            <a:ext cx="2301240" cy="353695"/>
          </a:xfrm>
          <a:prstGeom prst="rect">
            <a:avLst/>
          </a:prstGeom>
          <a:noFill/>
        </p:spPr>
        <p:txBody>
          <a:bodyPr wrap="square" rtlCol="0">
            <a:noAutofit/>
          </a:bodyPr>
          <a:p>
            <a:pPr algn="l"/>
            <a:r>
              <a:rPr lang="en-US" altLang="zh-CN" b="1">
                <a:latin typeface="Arial Bold" panose="020B0604020202090204" charset="0"/>
                <a:cs typeface="Arial Bold" panose="020B0604020202090204" charset="0"/>
                <a:sym typeface="+mn-ea"/>
              </a:rPr>
              <a:t>Slow down Effect</a:t>
            </a:r>
            <a:endParaRPr lang="en-US" altLang="zh-CN" b="1">
              <a:latin typeface="Arial Bold" panose="020B0604020202090204" charset="0"/>
              <a:cs typeface="Arial Bold" panose="020B0604020202090204" charset="0"/>
              <a:sym typeface="+mn-ea"/>
            </a:endParaRPr>
          </a:p>
        </p:txBody>
      </p:sp>
      <p:sp>
        <p:nvSpPr>
          <p:cNvPr id="9" name="Rectangles 8"/>
          <p:cNvSpPr/>
          <p:nvPr>
            <p:custDataLst>
              <p:tags r:id="rId1"/>
            </p:custDataLst>
          </p:nvPr>
        </p:nvSpPr>
        <p:spPr>
          <a:xfrm>
            <a:off x="9030335" y="2512060"/>
            <a:ext cx="76200" cy="267970"/>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5" name="Picture 4"/>
          <p:cNvPicPr>
            <a:picLocks noChangeAspect="1"/>
          </p:cNvPicPr>
          <p:nvPr>
            <p:custDataLst>
              <p:tags r:id="rId2"/>
            </p:custDataLst>
          </p:nvPr>
        </p:nvPicPr>
        <p:blipFill>
          <a:blip r:embed="rId3"/>
          <a:stretch>
            <a:fillRect/>
          </a:stretch>
        </p:blipFill>
        <p:spPr>
          <a:xfrm>
            <a:off x="216535" y="1541780"/>
            <a:ext cx="7467600" cy="1473200"/>
          </a:xfrm>
          <a:prstGeom prst="rect">
            <a:avLst/>
          </a:prstGeom>
        </p:spPr>
      </p:pic>
      <p:pic>
        <p:nvPicPr>
          <p:cNvPr id="4" name="Picture 3"/>
          <p:cNvPicPr>
            <a:picLocks noChangeAspect="1"/>
          </p:cNvPicPr>
          <p:nvPr>
            <p:custDataLst>
              <p:tags r:id="rId4"/>
            </p:custDataLst>
          </p:nvPr>
        </p:nvPicPr>
        <p:blipFill>
          <a:blip r:embed="rId5"/>
          <a:stretch>
            <a:fillRect/>
          </a:stretch>
        </p:blipFill>
        <p:spPr>
          <a:xfrm>
            <a:off x="229235" y="3147060"/>
            <a:ext cx="7454900" cy="1816100"/>
          </a:xfrm>
          <a:prstGeom prst="rect">
            <a:avLst/>
          </a:prstGeom>
        </p:spPr>
      </p:pic>
      <p:pic>
        <p:nvPicPr>
          <p:cNvPr id="6" name="Picture 5"/>
          <p:cNvPicPr>
            <a:picLocks noChangeAspect="1"/>
          </p:cNvPicPr>
          <p:nvPr>
            <p:custDataLst>
              <p:tags r:id="rId6"/>
            </p:custDataLst>
          </p:nvPr>
        </p:nvPicPr>
        <p:blipFill>
          <a:blip r:embed="rId7"/>
          <a:stretch>
            <a:fillRect/>
          </a:stretch>
        </p:blipFill>
        <p:spPr>
          <a:xfrm>
            <a:off x="325755" y="5083175"/>
            <a:ext cx="7340600" cy="444500"/>
          </a:xfrm>
          <a:prstGeom prst="rect">
            <a:avLst/>
          </a:prstGeom>
        </p:spPr>
      </p:pic>
      <p:pic>
        <p:nvPicPr>
          <p:cNvPr id="10" name="Picture 9"/>
          <p:cNvPicPr>
            <a:picLocks noChangeAspect="1"/>
          </p:cNvPicPr>
          <p:nvPr>
            <p:custDataLst>
              <p:tags r:id="rId8"/>
            </p:custDataLst>
          </p:nvPr>
        </p:nvPicPr>
        <p:blipFill>
          <a:blip r:embed="rId9"/>
          <a:stretch>
            <a:fillRect/>
          </a:stretch>
        </p:blipFill>
        <p:spPr>
          <a:xfrm>
            <a:off x="401955" y="5503545"/>
            <a:ext cx="7264400" cy="228600"/>
          </a:xfrm>
          <a:prstGeom prst="rect">
            <a:avLst/>
          </a:prstGeom>
        </p:spPr>
      </p:pic>
      <p:pic>
        <p:nvPicPr>
          <p:cNvPr id="11" name="Picture 10"/>
          <p:cNvPicPr>
            <a:picLocks noChangeAspect="1"/>
          </p:cNvPicPr>
          <p:nvPr>
            <p:custDataLst>
              <p:tags r:id="rId10"/>
            </p:custDataLst>
          </p:nvPr>
        </p:nvPicPr>
        <p:blipFill>
          <a:blip r:embed="rId11"/>
          <a:stretch>
            <a:fillRect/>
          </a:stretch>
        </p:blipFill>
        <p:spPr>
          <a:xfrm>
            <a:off x="241935" y="406400"/>
            <a:ext cx="7442200" cy="1003300"/>
          </a:xfrm>
          <a:prstGeom prst="rect">
            <a:avLst/>
          </a:prstGeom>
        </p:spPr>
      </p:pic>
    </p:spTree>
    <p:custDataLst>
      <p:tags r:id="rId1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a:xfrm>
            <a:off x="938213" y="480060"/>
            <a:ext cx="10315575" cy="1081405"/>
          </a:xfrm>
        </p:spPr>
        <p:txBody>
          <a:bodyPr>
            <a:normAutofit/>
          </a:bodyPr>
          <a:lstStyle/>
          <a:p>
            <a:pPr algn="l"/>
            <a:r>
              <a:rPr lang="en-US" altLang="zh-CN"/>
              <a:t>3.2 Spawn fruits, bombs, powerups</a:t>
            </a:r>
            <a:endParaRPr lang="en-US" altLang="zh-CN"/>
          </a:p>
        </p:txBody>
      </p:sp>
      <p:sp>
        <p:nvSpPr>
          <p:cNvPr id="3" name="正文"/>
          <p:cNvSpPr>
            <a:spLocks noGrp="1"/>
          </p:cNvSpPr>
          <p:nvPr>
            <p:ph idx="4294967295"/>
            <p:custDataLst>
              <p:tags r:id="rId2"/>
            </p:custDataLst>
          </p:nvPr>
        </p:nvSpPr>
        <p:spPr>
          <a:xfrm>
            <a:off x="669290" y="1518285"/>
            <a:ext cx="10515600" cy="4839335"/>
          </a:xfrm>
        </p:spPr>
        <p:txBody>
          <a:bodyPr>
            <a:normAutofit/>
          </a:bodyPr>
          <a:lstStyle/>
          <a:p>
            <a:r>
              <a:rPr lang="en-US" altLang="zh-CN" b="1">
                <a:latin typeface="Arial Bold" panose="020B0604020202090204" charset="0"/>
                <a:cs typeface="Arial Bold" panose="020B0604020202090204" charset="0"/>
              </a:rPr>
              <a:t>Entities</a:t>
            </a:r>
            <a:r>
              <a:rPr lang="zh-CN" altLang="en-US" b="1">
                <a:latin typeface="Arial Bold" panose="020B0604020202090204" charset="0"/>
                <a:cs typeface="Arial Bold" panose="020B0604020202090204" charset="0"/>
              </a:rPr>
              <a:t>:</a:t>
            </a:r>
            <a:endParaRPr lang="zh-CN" altLang="en-US" b="1">
              <a:latin typeface="Arial Bold" panose="020B0604020202090204" charset="0"/>
              <a:cs typeface="Arial Bold" panose="020B0604020202090204" charset="0"/>
            </a:endParaRPr>
          </a:p>
          <a:p>
            <a:pPr lvl="1"/>
            <a:r>
              <a:rPr lang="en-US" altLang="zh-CN" b="1" u="sng">
                <a:latin typeface="Arial Bold" panose="020B0604020202090204" charset="0"/>
                <a:cs typeface="Arial Bold" panose="020B0604020202090204" charset="0"/>
              </a:rPr>
              <a:t>Fruits</a:t>
            </a:r>
            <a:r>
              <a:rPr lang="en-US" altLang="zh-CN">
                <a:latin typeface="Arial" panose="020B0604020202090204" pitchFamily="34" charset="0"/>
                <a:cs typeface="Arial" panose="020B0604020202090204" pitchFamily="34" charset="0"/>
              </a:rPr>
              <a:t>: More than one kind, randomly spawn at random x position.</a:t>
            </a:r>
            <a:endParaRPr lang="en-US" altLang="zh-CN">
              <a:latin typeface="Arial" panose="020B0604020202090204" pitchFamily="34" charset="0"/>
              <a:cs typeface="Arial" panose="020B0604020202090204" pitchFamily="34" charset="0"/>
            </a:endParaRPr>
          </a:p>
          <a:p>
            <a:pPr lvl="1"/>
            <a:r>
              <a:rPr lang="en-US" altLang="zh-CN" b="1" u="sng">
                <a:latin typeface="Arial Bold" panose="020B0604020202090204" charset="0"/>
                <a:cs typeface="Arial Bold" panose="020B0604020202090204" charset="0"/>
              </a:rPr>
              <a:t>Bombs</a:t>
            </a:r>
            <a:r>
              <a:rPr lang="en-US" altLang="zh-CN">
                <a:latin typeface="Arial" panose="020B0604020202090204" pitchFamily="34" charset="0"/>
                <a:cs typeface="Arial" panose="020B0604020202090204" pitchFamily="34" charset="0"/>
              </a:rPr>
              <a:t>: One kind.</a:t>
            </a:r>
            <a:endParaRPr lang="en-US" altLang="zh-CN">
              <a:latin typeface="Arial" panose="020B0604020202090204" pitchFamily="34" charset="0"/>
              <a:cs typeface="Arial" panose="020B0604020202090204" pitchFamily="34" charset="0"/>
            </a:endParaRPr>
          </a:p>
          <a:p>
            <a:pPr lvl="1"/>
            <a:r>
              <a:rPr lang="en-US" altLang="zh-CN" b="1" u="sng">
                <a:latin typeface="Arial Bold" panose="020B0604020202090204" charset="0"/>
                <a:cs typeface="Arial Bold" panose="020B0604020202090204" charset="0"/>
              </a:rPr>
              <a:t>PowerUps</a:t>
            </a:r>
            <a:r>
              <a:rPr lang="en-US" altLang="zh-CN">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sym typeface="+mn-ea"/>
              </a:rPr>
              <a:t>More than one kind, randomly spawn at random x position.</a:t>
            </a:r>
            <a:endParaRPr lang="en-US" altLang="zh-CN">
              <a:latin typeface="Arial" panose="020B0604020202090204" pitchFamily="34" charset="0"/>
              <a:cs typeface="Arial" panose="020B0604020202090204" pitchFamily="34" charset="0"/>
            </a:endParaRPr>
          </a:p>
        </p:txBody>
      </p:sp>
      <p:pic>
        <p:nvPicPr>
          <p:cNvPr id="4" name="Picture 3"/>
          <p:cNvPicPr>
            <a:picLocks noChangeAspect="1"/>
          </p:cNvPicPr>
          <p:nvPr>
            <p:custDataLst>
              <p:tags r:id="rId3"/>
            </p:custDataLst>
          </p:nvPr>
        </p:nvPicPr>
        <p:blipFill>
          <a:blip r:embed="rId4"/>
          <a:stretch>
            <a:fillRect/>
          </a:stretch>
        </p:blipFill>
        <p:spPr>
          <a:xfrm>
            <a:off x="893445" y="3338195"/>
            <a:ext cx="10225405" cy="3215005"/>
          </a:xfrm>
          <a:prstGeom prst="rect">
            <a:avLst/>
          </a:prstGeom>
        </p:spPr>
      </p:pic>
    </p:spTree>
    <p:custDataLst>
      <p:tags r:id="rId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9087485" y="2426335"/>
            <a:ext cx="2301240" cy="353695"/>
          </a:xfrm>
          <a:prstGeom prst="rect">
            <a:avLst/>
          </a:prstGeom>
          <a:noFill/>
        </p:spPr>
        <p:txBody>
          <a:bodyPr wrap="square" rtlCol="0">
            <a:noAutofit/>
          </a:bodyPr>
          <a:p>
            <a:pPr algn="l"/>
            <a:r>
              <a:rPr lang="en-US" altLang="zh-CN" b="1">
                <a:latin typeface="Arial Bold" panose="020B0604020202090204" charset="0"/>
                <a:cs typeface="Arial Bold" panose="020B0604020202090204" charset="0"/>
                <a:sym typeface="+mn-ea"/>
              </a:rPr>
              <a:t>Spawn Fruits</a:t>
            </a:r>
            <a:endParaRPr lang="en-US" altLang="zh-CN" b="1">
              <a:latin typeface="Arial Bold" panose="020B0604020202090204" charset="0"/>
              <a:cs typeface="Arial Bold" panose="020B0604020202090204" charset="0"/>
              <a:sym typeface="+mn-ea"/>
            </a:endParaRPr>
          </a:p>
        </p:txBody>
      </p:sp>
      <p:sp>
        <p:nvSpPr>
          <p:cNvPr id="9" name="Rectangles 8"/>
          <p:cNvSpPr/>
          <p:nvPr>
            <p:custDataLst>
              <p:tags r:id="rId1"/>
            </p:custDataLst>
          </p:nvPr>
        </p:nvSpPr>
        <p:spPr>
          <a:xfrm>
            <a:off x="9030335" y="2512060"/>
            <a:ext cx="76200" cy="267970"/>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 name="Picture 1"/>
          <p:cNvPicPr>
            <a:picLocks noChangeAspect="1"/>
          </p:cNvPicPr>
          <p:nvPr>
            <p:custDataLst>
              <p:tags r:id="rId2"/>
            </p:custDataLst>
          </p:nvPr>
        </p:nvPicPr>
        <p:blipFill>
          <a:blip r:embed="rId3"/>
          <a:srcRect r="7854"/>
          <a:stretch>
            <a:fillRect/>
          </a:stretch>
        </p:blipFill>
        <p:spPr>
          <a:xfrm>
            <a:off x="472440" y="1016000"/>
            <a:ext cx="8261985" cy="4419600"/>
          </a:xfrm>
          <a:prstGeom prst="rect">
            <a:avLst/>
          </a:prstGeom>
        </p:spPr>
      </p:pic>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a:xfrm>
            <a:off x="938213" y="422910"/>
            <a:ext cx="10315575" cy="1081405"/>
          </a:xfrm>
        </p:spPr>
        <p:txBody>
          <a:bodyPr>
            <a:normAutofit/>
          </a:bodyPr>
          <a:lstStyle/>
          <a:p>
            <a:pPr algn="l"/>
            <a:r>
              <a:rPr lang="en-US" altLang="zh-CN"/>
              <a:t>3.3 Progression</a:t>
            </a:r>
            <a:endParaRPr lang="en-US" altLang="zh-CN"/>
          </a:p>
        </p:txBody>
      </p:sp>
      <p:sp>
        <p:nvSpPr>
          <p:cNvPr id="3" name="正文"/>
          <p:cNvSpPr>
            <a:spLocks noGrp="1"/>
          </p:cNvSpPr>
          <p:nvPr>
            <p:ph idx="4294967295"/>
            <p:custDataLst>
              <p:tags r:id="rId2"/>
            </p:custDataLst>
          </p:nvPr>
        </p:nvSpPr>
        <p:spPr>
          <a:xfrm>
            <a:off x="669290" y="1449705"/>
            <a:ext cx="10861040" cy="5100955"/>
          </a:xfrm>
        </p:spPr>
        <p:txBody>
          <a:bodyPr>
            <a:normAutofit fontScale="90000"/>
          </a:bodyPr>
          <a:lstStyle/>
          <a:p>
            <a:r>
              <a:rPr lang="zh-CN" altLang="en-US" b="1">
                <a:latin typeface="Arial Bold" panose="020B0604020202090204" charset="0"/>
                <a:cs typeface="Arial Bold" panose="020B0604020202090204" charset="0"/>
              </a:rPr>
              <a:t>Game Progression:</a:t>
            </a:r>
            <a:endParaRPr lang="zh-CN" altLang="en-US" b="1">
              <a:latin typeface="Arial Bold" panose="020B0604020202090204" charset="0"/>
              <a:cs typeface="Arial Bold" panose="020B0604020202090204" charset="0"/>
            </a:endParaRPr>
          </a:p>
          <a:p>
            <a:pPr lvl="1"/>
            <a:r>
              <a:rPr lang="zh-CN" altLang="en-US" b="1" u="sng">
                <a:latin typeface="Arial Bold" panose="020B0604020202090204" charset="0"/>
                <a:cs typeface="Arial Bold" panose="020B0604020202090204" charset="0"/>
              </a:rPr>
              <a:t>0–5 seconds</a:t>
            </a:r>
            <a:r>
              <a:rPr lang="zh-CN" altLang="en-US">
                <a:latin typeface="Arial" panose="020B0604020202090204" pitchFamily="34" charset="0"/>
                <a:cs typeface="Arial" panose="020B0604020202090204" pitchFamily="34" charset="0"/>
              </a:rPr>
              <a:t>: A few fruits fall with no bombs</a:t>
            </a:r>
            <a:r>
              <a:rPr lang="en-US" altLang="zh-CN">
                <a:latin typeface="Arial" panose="020B0604020202090204" pitchFamily="34" charset="0"/>
                <a:cs typeface="Arial" panose="020B0604020202090204" pitchFamily="34" charset="0"/>
              </a:rPr>
              <a:t>.</a:t>
            </a:r>
            <a:endParaRPr lang="zh-CN" altLang="en-US">
              <a:latin typeface="Arial" panose="020B0604020202090204" pitchFamily="34" charset="0"/>
              <a:cs typeface="Arial" panose="020B0604020202090204" pitchFamily="34" charset="0"/>
            </a:endParaRPr>
          </a:p>
          <a:p>
            <a:pPr lvl="1"/>
            <a:r>
              <a:rPr lang="zh-CN" altLang="en-US" b="1" u="sng">
                <a:latin typeface="Arial Bold" panose="020B0604020202090204" charset="0"/>
                <a:cs typeface="Arial Bold" panose="020B0604020202090204" charset="0"/>
              </a:rPr>
              <a:t>5–10s:</a:t>
            </a:r>
            <a:r>
              <a:rPr lang="zh-CN" altLang="en-US">
                <a:latin typeface="Arial" panose="020B0604020202090204" pitchFamily="34" charset="0"/>
                <a:cs typeface="Arial" panose="020B0604020202090204" pitchFamily="34" charset="0"/>
              </a:rPr>
              <a:t> A few bombs are introduced, and the fruit speed is moderate.</a:t>
            </a:r>
            <a:endParaRPr lang="zh-CN" altLang="en-US">
              <a:latin typeface="Arial" panose="020B0604020202090204" pitchFamily="34" charset="0"/>
              <a:cs typeface="Arial" panose="020B0604020202090204" pitchFamily="34" charset="0"/>
            </a:endParaRPr>
          </a:p>
          <a:p>
            <a:pPr lvl="1"/>
            <a:r>
              <a:rPr lang="zh-CN" altLang="en-US" b="1" u="sng">
                <a:latin typeface="Arial Bold" panose="020B0604020202090204" charset="0"/>
                <a:cs typeface="Arial Bold" panose="020B0604020202090204" charset="0"/>
              </a:rPr>
              <a:t>After 10s:</a:t>
            </a:r>
            <a:r>
              <a:rPr lang="zh-CN" altLang="en-US">
                <a:latin typeface="Arial" panose="020B0604020202090204" pitchFamily="34" charset="0"/>
                <a:cs typeface="Arial" panose="020B0604020202090204" pitchFamily="34" charset="0"/>
              </a:rPr>
              <a:t> The falling speed increases slightly.</a:t>
            </a:r>
            <a:endParaRPr lang="zh-CN" altLang="en-US">
              <a:latin typeface="Arial" panose="020B0604020202090204" pitchFamily="34" charset="0"/>
              <a:cs typeface="Arial" panose="020B0604020202090204" pitchFamily="34" charset="0"/>
            </a:endParaRPr>
          </a:p>
          <a:p>
            <a:pPr lvl="1"/>
            <a:r>
              <a:rPr lang="zh-CN" altLang="en-US" b="1" u="sng">
                <a:latin typeface="Arial Bold" panose="020B0604020202090204" charset="0"/>
                <a:cs typeface="Arial Bold" panose="020B0604020202090204" charset="0"/>
              </a:rPr>
              <a:t>After 15s:</a:t>
            </a:r>
            <a:r>
              <a:rPr lang="zh-CN" altLang="en-US">
                <a:latin typeface="Arial" panose="020B0604020202090204" pitchFamily="34" charset="0"/>
                <a:cs typeface="Arial" panose="020B0604020202090204" pitchFamily="34" charset="0"/>
              </a:rPr>
              <a:t> Random power-ups start to appear.</a:t>
            </a:r>
            <a:endParaRPr lang="zh-CN" altLang="en-US">
              <a:latin typeface="Arial" panose="020B0604020202090204" pitchFamily="34" charset="0"/>
              <a:cs typeface="Arial" panose="020B0604020202090204" pitchFamily="34" charset="0"/>
            </a:endParaRPr>
          </a:p>
          <a:p>
            <a:pPr lvl="1"/>
            <a:r>
              <a:rPr lang="zh-CN" altLang="en-US" b="1" u="sng">
                <a:latin typeface="Arial Bold" panose="020B0604020202090204" charset="0"/>
                <a:cs typeface="Arial Bold" panose="020B0604020202090204" charset="0"/>
              </a:rPr>
              <a:t>After 30s:</a:t>
            </a:r>
            <a:r>
              <a:rPr lang="zh-CN" altLang="en-US">
                <a:latin typeface="Arial" panose="020B0604020202090204" pitchFamily="34" charset="0"/>
                <a:cs typeface="Arial" panose="020B0604020202090204" pitchFamily="34" charset="0"/>
              </a:rPr>
              <a:t> The falling speed increases further.</a:t>
            </a:r>
            <a:endParaRPr lang="zh-CN" altLang="en-US">
              <a:latin typeface="Arial" panose="020B0604020202090204" pitchFamily="34" charset="0"/>
              <a:cs typeface="Arial" panose="020B0604020202090204" pitchFamily="34" charset="0"/>
            </a:endParaRPr>
          </a:p>
          <a:p>
            <a:pPr lvl="1"/>
            <a:r>
              <a:rPr lang="zh-CN" altLang="en-US" b="1" u="sng">
                <a:latin typeface="Arial Bold" panose="020B0604020202090204" charset="0"/>
                <a:cs typeface="Arial Bold" panose="020B0604020202090204" charset="0"/>
              </a:rPr>
              <a:t>40–50s: </a:t>
            </a:r>
            <a:r>
              <a:rPr lang="zh-CN" altLang="en-US">
                <a:latin typeface="Arial" panose="020B0604020202090204" pitchFamily="34" charset="0"/>
                <a:cs typeface="Arial" panose="020B0604020202090204" pitchFamily="34" charset="0"/>
              </a:rPr>
              <a:t>Peak intensity—fruits and bombs fall at the fastest speed and in the highest quantities.</a:t>
            </a:r>
            <a:endParaRPr lang="zh-CN" altLang="en-US">
              <a:latin typeface="Arial" panose="020B0604020202090204" pitchFamily="34" charset="0"/>
              <a:cs typeface="Arial" panose="020B0604020202090204" pitchFamily="34" charset="0"/>
            </a:endParaRPr>
          </a:p>
          <a:p>
            <a:pPr lvl="1"/>
            <a:r>
              <a:rPr lang="zh-CN" altLang="en-US" b="1" u="sng">
                <a:latin typeface="Arial Bold" panose="020B0604020202090204" charset="0"/>
                <a:cs typeface="Arial Bold" panose="020B0604020202090204" charset="0"/>
              </a:rPr>
              <a:t>50s to end: </a:t>
            </a:r>
            <a:r>
              <a:rPr lang="zh-CN" altLang="en-US">
                <a:latin typeface="Arial" panose="020B0604020202090204" pitchFamily="34" charset="0"/>
                <a:cs typeface="Arial" panose="020B0604020202090204" pitchFamily="34" charset="0"/>
              </a:rPr>
              <a:t>The game slows down, with a normal quantity and speed of fruits and bombs for a smoother conclusion.</a:t>
            </a:r>
            <a:endParaRPr lang="zh-CN" altLang="en-US" sz="2000">
              <a:latin typeface="Arial" panose="020B0604020202090204" pitchFamily="34" charset="0"/>
              <a:cs typeface="Arial" panose="020B0604020202090204" pitchFamily="34" charset="0"/>
            </a:endParaRPr>
          </a:p>
          <a:p>
            <a:pPr marL="332105" lvl="1" indent="0">
              <a:buNone/>
            </a:pPr>
            <a:r>
              <a:rPr lang="zh-CN" altLang="en-US" sz="2400" b="1">
                <a:solidFill>
                  <a:schemeClr val="tx1"/>
                </a:solidFill>
                <a:latin typeface="Arial Bold" panose="020B0604020202090204" charset="0"/>
                <a:cs typeface="Arial Bold" panose="020B0604020202090204" charset="0"/>
              </a:rPr>
              <a:t>The ratio of fruits and bombs：</a:t>
            </a:r>
            <a:endParaRPr lang="zh-CN" altLang="en-US" sz="2400" b="1">
              <a:solidFill>
                <a:schemeClr val="tx1"/>
              </a:solidFill>
              <a:latin typeface="Arial Bold" panose="020B0604020202090204" charset="0"/>
              <a:cs typeface="Arial Bold" panose="020B0604020202090204" charset="0"/>
            </a:endParaRPr>
          </a:p>
          <a:p>
            <a:pPr lvl="1"/>
            <a:r>
              <a:rPr lang="en-US" altLang="zh-CN" b="1" u="sng">
                <a:latin typeface="Arial Bold" panose="020B0604020202090204" charset="0"/>
                <a:cs typeface="Arial Bold" panose="020B0604020202090204" charset="0"/>
              </a:rPr>
              <a:t>Early Stage</a:t>
            </a:r>
            <a:r>
              <a:rPr lang="en-US" altLang="zh-CN">
                <a:latin typeface="Arial" panose="020B0604020202090204" pitchFamily="34" charset="0"/>
                <a:cs typeface="Arial" panose="020B0604020202090204" pitchFamily="34" charset="0"/>
              </a:rPr>
              <a:t>: 90% fruits, 10% bombs.</a:t>
            </a:r>
            <a:endParaRPr lang="en-US" altLang="zh-CN">
              <a:latin typeface="Arial" panose="020B0604020202090204" pitchFamily="34" charset="0"/>
              <a:cs typeface="Arial" panose="020B0604020202090204" pitchFamily="34" charset="0"/>
            </a:endParaRPr>
          </a:p>
          <a:p>
            <a:pPr lvl="1"/>
            <a:r>
              <a:rPr lang="en-US" altLang="zh-CN" b="1" u="sng">
                <a:latin typeface="Arial Bold" panose="020B0604020202090204" charset="0"/>
                <a:cs typeface="Arial Bold" panose="020B0604020202090204" charset="0"/>
              </a:rPr>
              <a:t>Middle Stage:</a:t>
            </a:r>
            <a:r>
              <a:rPr lang="en-US" altLang="zh-CN">
                <a:latin typeface="Arial" panose="020B0604020202090204" pitchFamily="34" charset="0"/>
                <a:cs typeface="Arial" panose="020B0604020202090204" pitchFamily="34" charset="0"/>
              </a:rPr>
              <a:t> 70% fruits, 30% bombs.</a:t>
            </a:r>
            <a:endParaRPr lang="en-US" altLang="zh-CN">
              <a:latin typeface="Arial" panose="020B0604020202090204" pitchFamily="34" charset="0"/>
              <a:cs typeface="Arial" panose="020B0604020202090204" pitchFamily="34" charset="0"/>
            </a:endParaRPr>
          </a:p>
          <a:p>
            <a:pPr lvl="1"/>
            <a:r>
              <a:rPr lang="en-US" altLang="zh-CN" b="1" u="sng">
                <a:latin typeface="Arial Bold" panose="020B0604020202090204" charset="0"/>
                <a:cs typeface="Arial Bold" panose="020B0604020202090204" charset="0"/>
              </a:rPr>
              <a:t>Later Stage: </a:t>
            </a:r>
            <a:r>
              <a:rPr lang="en-US" altLang="zh-CN">
                <a:latin typeface="Arial" panose="020B0604020202090204" pitchFamily="34" charset="0"/>
                <a:cs typeface="Arial" panose="020B0604020202090204" pitchFamily="34" charset="0"/>
              </a:rPr>
              <a:t>60% fruits, 40% bombs for added challenge.</a:t>
            </a:r>
            <a:endParaRPr lang="en-US" altLang="zh-CN">
              <a:latin typeface="Arial" panose="020B0604020202090204" pitchFamily="34" charset="0"/>
              <a:cs typeface="Arial" panose="020B0604020202090204" pitchFamily="34" charset="0"/>
            </a:endParaRPr>
          </a:p>
          <a:p>
            <a:pPr marL="332105" lvl="1" indent="0">
              <a:buNone/>
            </a:pPr>
            <a:endParaRPr lang="en-US" altLang="zh-CN">
              <a:latin typeface="Arial" panose="020B0604020202090204" pitchFamily="34" charset="0"/>
              <a:cs typeface="Arial" panose="020B0604020202090204" pitchFamily="34" charset="0"/>
            </a:endParaRPr>
          </a:p>
          <a:p>
            <a:pPr marL="332105" lvl="1" indent="0">
              <a:buNone/>
            </a:pPr>
            <a:endParaRPr lang="en-US" altLang="zh-CN">
              <a:latin typeface="Arial" panose="020B0604020202090204" pitchFamily="34" charset="0"/>
              <a:cs typeface="Arial" panose="020B0604020202090204" pitchFamily="34" charset="0"/>
            </a:endParaRPr>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9021445" y="2461895"/>
            <a:ext cx="3105150" cy="353695"/>
          </a:xfrm>
          <a:prstGeom prst="rect">
            <a:avLst/>
          </a:prstGeom>
          <a:noFill/>
        </p:spPr>
        <p:txBody>
          <a:bodyPr wrap="square" rtlCol="0">
            <a:noAutofit/>
          </a:bodyPr>
          <a:p>
            <a:pPr algn="l"/>
            <a:r>
              <a:rPr lang="en-US" altLang="zh-CN" b="1">
                <a:latin typeface="Arial Bold" panose="020B0604020202090204" charset="0"/>
                <a:cs typeface="Arial Bold" panose="020B0604020202090204" charset="0"/>
                <a:sym typeface="+mn-ea"/>
              </a:rPr>
              <a:t>Update Game Progression</a:t>
            </a:r>
            <a:endParaRPr lang="en-US" altLang="zh-CN" b="1">
              <a:latin typeface="Arial Bold" panose="020B0604020202090204" charset="0"/>
              <a:cs typeface="Arial Bold" panose="020B0604020202090204" charset="0"/>
              <a:sym typeface="+mn-ea"/>
            </a:endParaRPr>
          </a:p>
        </p:txBody>
      </p:sp>
      <p:sp>
        <p:nvSpPr>
          <p:cNvPr id="9" name="Rectangles 8"/>
          <p:cNvSpPr/>
          <p:nvPr>
            <p:custDataLst>
              <p:tags r:id="rId1"/>
            </p:custDataLst>
          </p:nvPr>
        </p:nvSpPr>
        <p:spPr>
          <a:xfrm>
            <a:off x="8973185" y="2512060"/>
            <a:ext cx="76200" cy="267970"/>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 name="Picture 2"/>
          <p:cNvPicPr>
            <a:picLocks noChangeAspect="1"/>
          </p:cNvPicPr>
          <p:nvPr>
            <p:custDataLst>
              <p:tags r:id="rId2"/>
            </p:custDataLst>
          </p:nvPr>
        </p:nvPicPr>
        <p:blipFill>
          <a:blip r:embed="rId3"/>
          <a:srcRect r="7203"/>
          <a:stretch>
            <a:fillRect/>
          </a:stretch>
        </p:blipFill>
        <p:spPr>
          <a:xfrm>
            <a:off x="349250" y="457200"/>
            <a:ext cx="8237855" cy="5943600"/>
          </a:xfrm>
          <a:prstGeom prst="rect">
            <a:avLst/>
          </a:prstGeom>
        </p:spPr>
      </p:pic>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en-US" altLang="zh-CN"/>
              <a:t>Game Overview</a:t>
            </a:r>
            <a:endParaRPr lang="en-US" altLang="zh-CN"/>
          </a:p>
        </p:txBody>
      </p:sp>
      <p:sp>
        <p:nvSpPr>
          <p:cNvPr id="6" name="节编号"/>
          <p:cNvSpPr>
            <a:spLocks noGrp="1"/>
          </p:cNvSpPr>
          <p:nvPr>
            <p:ph type="body" sz="quarter" idx="13"/>
            <p:custDataLst>
              <p:tags r:id="rId2"/>
            </p:custDataLst>
          </p:nvPr>
        </p:nvSpPr>
        <p:spPr/>
        <p:txBody>
          <a:bodyPr/>
          <a:lstStyle/>
          <a:p>
            <a:r>
              <a:rPr lang="zh-CN" altLang="en-US"/>
              <a:t>01</a:t>
            </a:r>
            <a:endParaRPr lang="zh-CN" altLang="en-US"/>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en-US" altLang="zh-CN"/>
              <a:t>Future Plan</a:t>
            </a:r>
            <a:endParaRPr lang="en-US" altLang="zh-CN"/>
          </a:p>
        </p:txBody>
      </p:sp>
      <p:sp>
        <p:nvSpPr>
          <p:cNvPr id="6" name="节编号"/>
          <p:cNvSpPr>
            <a:spLocks noGrp="1"/>
          </p:cNvSpPr>
          <p:nvPr>
            <p:ph type="body" sz="quarter" idx="13"/>
            <p:custDataLst>
              <p:tags r:id="rId2"/>
            </p:custDataLst>
          </p:nvPr>
        </p:nvSpPr>
        <p:spPr/>
        <p:txBody>
          <a:bodyPr/>
          <a:lstStyle/>
          <a:p>
            <a:r>
              <a:rPr lang="zh-CN" altLang="en-US"/>
              <a:t>0</a:t>
            </a:r>
            <a:r>
              <a:rPr lang="en-US" altLang="zh-CN"/>
              <a:t>4</a:t>
            </a:r>
            <a:endParaRPr lang="en-US" altLang="zh-CN"/>
          </a:p>
        </p:txBody>
      </p:sp>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a:xfrm>
            <a:off x="938213" y="422910"/>
            <a:ext cx="10315575" cy="1081405"/>
          </a:xfrm>
        </p:spPr>
        <p:txBody>
          <a:bodyPr>
            <a:normAutofit/>
          </a:bodyPr>
          <a:lstStyle/>
          <a:p>
            <a:pPr algn="l"/>
            <a:r>
              <a:rPr lang="en-US" altLang="zh-CN"/>
              <a:t>4.1 Add Animation</a:t>
            </a:r>
            <a:endParaRPr lang="en-US" altLang="zh-CN"/>
          </a:p>
        </p:txBody>
      </p:sp>
      <p:sp>
        <p:nvSpPr>
          <p:cNvPr id="3" name="正文"/>
          <p:cNvSpPr>
            <a:spLocks noGrp="1"/>
          </p:cNvSpPr>
          <p:nvPr>
            <p:ph idx="4294967295"/>
            <p:custDataLst>
              <p:tags r:id="rId2"/>
            </p:custDataLst>
          </p:nvPr>
        </p:nvSpPr>
        <p:spPr>
          <a:xfrm>
            <a:off x="669290" y="1449705"/>
            <a:ext cx="10861040" cy="5100955"/>
          </a:xfrm>
        </p:spPr>
        <p:txBody>
          <a:bodyPr>
            <a:normAutofit/>
          </a:bodyPr>
          <a:lstStyle/>
          <a:p>
            <a:r>
              <a:rPr lang="zh-CN" altLang="en-US" b="1">
                <a:latin typeface="Arial Bold" panose="020B0604020202090204" charset="0"/>
                <a:cs typeface="Arial Bold" panose="020B0604020202090204" charset="0"/>
              </a:rPr>
              <a:t>Basket Animation</a:t>
            </a:r>
            <a:r>
              <a:rPr lang="en-US" altLang="zh-CN" b="1">
                <a:latin typeface="Arial Bold" panose="020B0604020202090204" charset="0"/>
                <a:cs typeface="Arial Bold" panose="020B0604020202090204" charset="0"/>
              </a:rPr>
              <a:t>:</a:t>
            </a:r>
            <a:endParaRPr lang="en-US" altLang="zh-CN" b="1">
              <a:latin typeface="Arial Bold" panose="020B0604020202090204" charset="0"/>
              <a:cs typeface="Arial Bold" panose="020B0604020202090204" charset="0"/>
            </a:endParaRPr>
          </a:p>
          <a:p>
            <a:pPr lvl="1"/>
            <a:r>
              <a:rPr lang="zh-CN" altLang="en-US" b="1">
                <a:latin typeface="Arial Bold" panose="020B0604020202090204" charset="0"/>
                <a:cs typeface="Arial Bold" panose="020B0604020202090204" charset="0"/>
              </a:rPr>
              <a:t>Spawn status &amp; static status</a:t>
            </a:r>
            <a:endParaRPr lang="zh-CN" altLang="en-US" b="1">
              <a:latin typeface="Arial Bold" panose="020B0604020202090204" charset="0"/>
              <a:cs typeface="Arial Bold" panose="020B0604020202090204" charset="0"/>
            </a:endParaRPr>
          </a:p>
          <a:p>
            <a:pPr lvl="1"/>
            <a:r>
              <a:rPr lang="zh-CN" altLang="en-US" b="1">
                <a:latin typeface="Arial Bold" panose="020B0604020202090204" charset="0"/>
                <a:cs typeface="Arial Bold" panose="020B0604020202090204" charset="0"/>
              </a:rPr>
              <a:t>Move to the right</a:t>
            </a:r>
            <a:endParaRPr lang="zh-CN" altLang="en-US" b="1">
              <a:latin typeface="Arial Bold" panose="020B0604020202090204" charset="0"/>
              <a:cs typeface="Arial Bold" panose="020B0604020202090204" charset="0"/>
            </a:endParaRPr>
          </a:p>
          <a:p>
            <a:pPr lvl="1"/>
            <a:r>
              <a:rPr lang="zh-CN" altLang="en-US" b="1">
                <a:latin typeface="Arial Bold" panose="020B0604020202090204" charset="0"/>
                <a:cs typeface="Arial Bold" panose="020B0604020202090204" charset="0"/>
              </a:rPr>
              <a:t>Half-transparent, allow fruits to fall inside</a:t>
            </a:r>
            <a:endParaRPr lang="zh-CN" altLang="en-US" b="1">
              <a:latin typeface="Arial Bold" panose="020B0604020202090204" charset="0"/>
              <a:cs typeface="Arial Bold" panose="020B0604020202090204" charset="0"/>
            </a:endParaRPr>
          </a:p>
          <a:p>
            <a:r>
              <a:rPr lang="zh-CN" altLang="en-US" b="1">
                <a:latin typeface="Arial Bold" panose="020B0604020202090204" charset="0"/>
                <a:cs typeface="Arial Bold" panose="020B0604020202090204" charset="0"/>
              </a:rPr>
              <a:t>Character &amp; Scene Animation</a:t>
            </a:r>
            <a:r>
              <a:rPr lang="en-US" altLang="zh-CN" b="1">
                <a:latin typeface="Arial Bold" panose="020B0604020202090204" charset="0"/>
                <a:cs typeface="Arial Bold" panose="020B0604020202090204" charset="0"/>
              </a:rPr>
              <a:t>:</a:t>
            </a:r>
            <a:endParaRPr lang="en-US" altLang="zh-CN" b="1">
              <a:latin typeface="Arial Bold" panose="020B0604020202090204" charset="0"/>
              <a:cs typeface="Arial Bold" panose="020B0604020202090204" charset="0"/>
            </a:endParaRPr>
          </a:p>
          <a:p>
            <a:pPr lvl="1"/>
            <a:r>
              <a:rPr lang="en-US" altLang="zh-CN" b="1">
                <a:latin typeface="Arial Bold" panose="020B0604020202090204" charset="0"/>
                <a:cs typeface="Arial Bold" panose="020B0604020202090204" charset="0"/>
              </a:rPr>
              <a:t>Clouds move</a:t>
            </a:r>
            <a:endParaRPr lang="en-US" altLang="zh-CN" b="1">
              <a:latin typeface="Arial Bold" panose="020B0604020202090204" charset="0"/>
              <a:cs typeface="Arial Bold" panose="020B0604020202090204" charset="0"/>
            </a:endParaRPr>
          </a:p>
          <a:p>
            <a:pPr lvl="1"/>
            <a:r>
              <a:rPr lang="en-US" altLang="zh-CN" b="1">
                <a:latin typeface="Arial Bold" panose="020B0604020202090204" charset="0"/>
                <a:cs typeface="Arial Bold" panose="020B0604020202090204" charset="0"/>
              </a:rPr>
              <a:t>Devil’s tail moves, fork moves up &amp; down</a:t>
            </a:r>
            <a:endParaRPr lang="en-US" altLang="zh-CN" b="1">
              <a:latin typeface="Arial Bold" panose="020B0604020202090204" charset="0"/>
              <a:cs typeface="Arial Bold" panose="020B0604020202090204" charset="0"/>
            </a:endParaRPr>
          </a:p>
          <a:p>
            <a:pPr lvl="1"/>
            <a:r>
              <a:rPr lang="en-US" altLang="zh-CN" b="1">
                <a:latin typeface="Arial Bold" panose="020B0604020202090204" charset="0"/>
                <a:cs typeface="Arial Bold" panose="020B0604020202090204" charset="0"/>
              </a:rPr>
              <a:t>Angel’s ring floats up &amp; down</a:t>
            </a:r>
            <a:endParaRPr lang="en-US" altLang="zh-CN" b="1">
              <a:latin typeface="Arial Bold" panose="020B0604020202090204" charset="0"/>
              <a:cs typeface="Arial Bold" panose="020B0604020202090204" charset="0"/>
            </a:endParaRPr>
          </a:p>
          <a:p>
            <a:endParaRPr lang="en-US" altLang="zh-CN">
              <a:latin typeface="Arial" panose="020B0604020202090204" pitchFamily="34" charset="0"/>
              <a:cs typeface="Arial" panose="020B0604020202090204" pitchFamily="34" charset="0"/>
            </a:endParaRPr>
          </a:p>
          <a:p>
            <a:pPr marL="332105" lvl="1" indent="0">
              <a:buNone/>
            </a:pPr>
            <a:endParaRPr lang="en-US" altLang="zh-CN">
              <a:latin typeface="Arial" panose="020B0604020202090204" pitchFamily="34" charset="0"/>
              <a:cs typeface="Arial" panose="020B0604020202090204" pitchFamily="34" charset="0"/>
            </a:endParaRPr>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a:xfrm>
            <a:off x="938213" y="422910"/>
            <a:ext cx="10315575" cy="1081405"/>
          </a:xfrm>
        </p:spPr>
        <p:txBody>
          <a:bodyPr>
            <a:normAutofit/>
          </a:bodyPr>
          <a:lstStyle/>
          <a:p>
            <a:pPr algn="l"/>
            <a:r>
              <a:rPr lang="en-US" altLang="zh-CN"/>
              <a:t>4.2 </a:t>
            </a:r>
            <a:endParaRPr lang="en-US" altLang="zh-CN"/>
          </a:p>
        </p:txBody>
      </p:sp>
      <p:sp>
        <p:nvSpPr>
          <p:cNvPr id="3" name="正文"/>
          <p:cNvSpPr>
            <a:spLocks noGrp="1"/>
          </p:cNvSpPr>
          <p:nvPr>
            <p:ph idx="4294967295"/>
            <p:custDataLst>
              <p:tags r:id="rId2"/>
            </p:custDataLst>
          </p:nvPr>
        </p:nvSpPr>
        <p:spPr>
          <a:xfrm>
            <a:off x="669290" y="1449705"/>
            <a:ext cx="10861040" cy="5100955"/>
          </a:xfrm>
        </p:spPr>
        <p:txBody>
          <a:bodyPr>
            <a:normAutofit/>
          </a:bodyPr>
          <a:lstStyle/>
          <a:p>
            <a:r>
              <a:rPr b="1">
                <a:latin typeface="Arial Bold" panose="020B0604020202090204" charset="0"/>
                <a:cs typeface="Arial Bold" panose="020B0604020202090204" charset="0"/>
              </a:rPr>
              <a:t>Improve User Experience</a:t>
            </a:r>
            <a:endParaRPr b="1">
              <a:latin typeface="Arial Bold" panose="020B0604020202090204" charset="0"/>
              <a:cs typeface="Arial Bold" panose="020B0604020202090204" charset="0"/>
            </a:endParaRPr>
          </a:p>
          <a:p>
            <a:pPr lvl="1"/>
            <a:r>
              <a:rPr lang="zh-CN" altLang="en-US" b="1">
                <a:latin typeface="Arial Bold" panose="020B0604020202090204" charset="0"/>
                <a:cs typeface="Arial Bold" panose="020B0604020202090204" charset="0"/>
              </a:rPr>
              <a:t>Fruits falling need gravity effect</a:t>
            </a:r>
            <a:endParaRPr lang="zh-CN" altLang="en-US" b="1">
              <a:latin typeface="Arial Bold" panose="020B0604020202090204" charset="0"/>
              <a:cs typeface="Arial Bold" panose="020B0604020202090204" charset="0"/>
            </a:endParaRPr>
          </a:p>
          <a:p>
            <a:pPr lvl="1"/>
            <a:r>
              <a:rPr lang="zh-CN" altLang="en-US" b="1">
                <a:latin typeface="Arial Bold" panose="020B0604020202090204" charset="0"/>
                <a:cs typeface="Arial Bold" panose="020B0604020202090204" charset="0"/>
              </a:rPr>
              <a:t>When getting time extension, show +5s on screen, and countdown timer becomes bigger</a:t>
            </a:r>
            <a:endParaRPr lang="zh-CN" altLang="en-US" b="1">
              <a:latin typeface="Arial Bold" panose="020B0604020202090204" charset="0"/>
              <a:cs typeface="Arial Bold" panose="020B0604020202090204" charset="0"/>
            </a:endParaRPr>
          </a:p>
          <a:p>
            <a:r>
              <a:rPr lang="zh-CN" altLang="en-US" b="1">
                <a:latin typeface="Arial Bold" panose="020B0604020202090204" charset="0"/>
                <a:cs typeface="Arial Bold" panose="020B0604020202090204" charset="0"/>
              </a:rPr>
              <a:t>Performance Issues</a:t>
            </a:r>
            <a:endParaRPr lang="zh-CN" altLang="en-US" b="1">
              <a:latin typeface="Arial Bold" panose="020B0604020202090204" charset="0"/>
              <a:cs typeface="Arial Bold" panose="020B0604020202090204" charset="0"/>
            </a:endParaRPr>
          </a:p>
          <a:p>
            <a:pPr lvl="1"/>
            <a:r>
              <a:rPr lang="zh-CN" altLang="en-US" b="1">
                <a:latin typeface="Arial Bold" panose="020B0604020202090204" charset="0"/>
                <a:cs typeface="Arial Bold" panose="020B0604020202090204" charset="0"/>
              </a:rPr>
              <a:t>Game becomes laggy in late stage</a:t>
            </a:r>
            <a:endParaRPr lang="zh-CN" altLang="en-US" b="1">
              <a:latin typeface="Arial Bold" panose="020B0604020202090204" charset="0"/>
              <a:cs typeface="Arial Bold" panose="020B0604020202090204" charset="0"/>
            </a:endParaRPr>
          </a:p>
          <a:p>
            <a:pPr lvl="1"/>
            <a:r>
              <a:rPr lang="zh-CN" altLang="en-US" b="1">
                <a:latin typeface="Arial Bold" panose="020B0604020202090204" charset="0"/>
                <a:cs typeface="Arial Bold" panose="020B0604020202090204" charset="0"/>
              </a:rPr>
              <a:t>Need to optimize frame rate &amp; memory usage</a:t>
            </a:r>
            <a:endParaRPr lang="en-US" altLang="zh-CN">
              <a:latin typeface="Arial" panose="020B0604020202090204" pitchFamily="34" charset="0"/>
              <a:cs typeface="Arial" panose="020B0604020202090204" pitchFamily="34" charset="0"/>
            </a:endParaRPr>
          </a:p>
          <a:p>
            <a:pPr marL="332105" lvl="1" indent="0">
              <a:buNone/>
            </a:pPr>
            <a:endParaRPr lang="en-US" altLang="zh-CN">
              <a:latin typeface="Arial" panose="020B0604020202090204" pitchFamily="34" charset="0"/>
              <a:cs typeface="Arial" panose="020B0604020202090204" pitchFamily="34" charset="0"/>
            </a:endParaRPr>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a:xfrm>
            <a:off x="938213" y="422910"/>
            <a:ext cx="10315575" cy="1081405"/>
          </a:xfrm>
        </p:spPr>
        <p:txBody>
          <a:bodyPr>
            <a:normAutofit/>
          </a:bodyPr>
          <a:lstStyle/>
          <a:p>
            <a:pPr algn="l"/>
            <a:r>
              <a:rPr lang="en-US" altLang="zh-CN"/>
              <a:t>4.3 Pending &amp; Bugs </a:t>
            </a:r>
            <a:endParaRPr lang="en-US" altLang="zh-CN"/>
          </a:p>
        </p:txBody>
      </p:sp>
      <p:sp>
        <p:nvSpPr>
          <p:cNvPr id="3" name="正文"/>
          <p:cNvSpPr>
            <a:spLocks noGrp="1"/>
          </p:cNvSpPr>
          <p:nvPr>
            <p:ph idx="4294967295"/>
            <p:custDataLst>
              <p:tags r:id="rId2"/>
            </p:custDataLst>
          </p:nvPr>
        </p:nvSpPr>
        <p:spPr>
          <a:xfrm>
            <a:off x="669290" y="1449705"/>
            <a:ext cx="10861040" cy="3505200"/>
          </a:xfrm>
        </p:spPr>
        <p:txBody>
          <a:bodyPr>
            <a:normAutofit/>
          </a:bodyPr>
          <a:lstStyle/>
          <a:p>
            <a:r>
              <a:rPr b="1">
                <a:latin typeface="Arial Bold" panose="020B0604020202090204" charset="0"/>
                <a:cs typeface="Arial Bold" panose="020B0604020202090204" charset="0"/>
              </a:rPr>
              <a:t>Fix &amp; Improve Features</a:t>
            </a:r>
            <a:endParaRPr b="1">
              <a:latin typeface="Arial Bold" panose="020B0604020202090204" charset="0"/>
              <a:cs typeface="Arial Bold" panose="020B0604020202090204" charset="0"/>
            </a:endParaRPr>
          </a:p>
          <a:p>
            <a:pPr lvl="1"/>
            <a:r>
              <a:rPr lang="zh-CN" altLang="en-US" b="1">
                <a:latin typeface="Arial Bold" panose="020B0604020202090204" charset="0"/>
                <a:cs typeface="Arial Bold" panose="020B0604020202090204" charset="0"/>
              </a:rPr>
              <a:t>Magnet attracts all fruits for 5 seconds</a:t>
            </a:r>
            <a:endParaRPr lang="zh-CN" altLang="en-US" b="1">
              <a:latin typeface="Arial Bold" panose="020B0604020202090204" charset="0"/>
              <a:cs typeface="Arial Bold" panose="020B0604020202090204" charset="0"/>
            </a:endParaRPr>
          </a:p>
          <a:p>
            <a:pPr lvl="1"/>
            <a:r>
              <a:rPr lang="zh-CN" altLang="en-US" b="1">
                <a:latin typeface="Arial Bold" panose="020B0604020202090204" charset="0"/>
                <a:cs typeface="Arial Bold" panose="020B0604020202090204" charset="0"/>
              </a:rPr>
              <a:t>Catching pineapple triggers “Fruit Fall Frenzy” (many fruits drop)</a:t>
            </a:r>
            <a:endParaRPr lang="zh-CN" altLang="en-US" b="1">
              <a:latin typeface="Arial Bold" panose="020B0604020202090204" charset="0"/>
              <a:cs typeface="Arial Bold" panose="020B0604020202090204" charset="0"/>
            </a:endParaRPr>
          </a:p>
          <a:p>
            <a:pPr lvl="1"/>
            <a:r>
              <a:rPr lang="zh-CN" altLang="en-US" b="1">
                <a:latin typeface="Arial Bold" panose="020B0604020202090204" charset="0"/>
                <a:cs typeface="Arial Bold" panose="020B0604020202090204" charset="0"/>
              </a:rPr>
              <a:t>Phase 3: More fruits &amp; faster speed</a:t>
            </a:r>
            <a:endParaRPr lang="zh-CN" altLang="en-US" b="1">
              <a:latin typeface="Arial Bold" panose="020B0604020202090204" charset="0"/>
              <a:cs typeface="Arial Bold" panose="020B0604020202090204" charset="0"/>
            </a:endParaRPr>
          </a:p>
          <a:p>
            <a:pPr lvl="1"/>
            <a:r>
              <a:rPr lang="zh-CN" altLang="en-US" b="1">
                <a:latin typeface="Arial Bold" panose="020B0604020202090204" charset="0"/>
                <a:cs typeface="Arial Bold" panose="020B0604020202090204" charset="0"/>
              </a:rPr>
              <a:t>Game Over screen: Highest score, current score, restart &amp; quit buttons</a:t>
            </a:r>
            <a:endParaRPr lang="zh-CN" altLang="en-US" b="1">
              <a:latin typeface="Arial Bold" panose="020B0604020202090204" charset="0"/>
              <a:cs typeface="Arial Bold" panose="020B0604020202090204" charset="0"/>
            </a:endParaRPr>
          </a:p>
          <a:p>
            <a:pPr lvl="1"/>
            <a:r>
              <a:rPr lang="zh-CN" altLang="en-US" b="1">
                <a:latin typeface="Arial Bold" panose="020B0604020202090204" charset="0"/>
                <a:cs typeface="Arial Bold" panose="020B0604020202090204" charset="0"/>
              </a:rPr>
              <a:t>If catching a bomb, cooldown for 2 seconds, cannot move</a:t>
            </a:r>
            <a:endParaRPr lang="zh-CN" altLang="en-US" b="1">
              <a:latin typeface="Arial Bold" panose="020B0604020202090204" charset="0"/>
              <a:cs typeface="Arial Bold" panose="020B0604020202090204" charset="0"/>
            </a:endParaRPr>
          </a:p>
          <a:p>
            <a:pPr marL="332105" lvl="1" indent="0">
              <a:buNone/>
            </a:pPr>
            <a:endParaRPr lang="en-US" altLang="zh-CN">
              <a:latin typeface="Arial" panose="020B0604020202090204" pitchFamily="34" charset="0"/>
              <a:cs typeface="Arial" panose="020B0604020202090204" pitchFamily="34" charset="0"/>
            </a:endParaRPr>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lstStyle/>
          <a:p>
            <a:r>
              <a:rPr lang="en-US" altLang="zh-CN"/>
              <a:t>THANK YOU</a:t>
            </a:r>
            <a:endParaRPr lang="en-US" altLang="zh-CN"/>
          </a:p>
        </p:txBody>
      </p:sp>
      <p:sp>
        <p:nvSpPr>
          <p:cNvPr id="10" name="署名"/>
          <p:cNvSpPr>
            <a:spLocks noGrp="1"/>
          </p:cNvSpPr>
          <p:nvPr>
            <p:ph type="body" sz="quarter" idx="17"/>
            <p:custDataLst>
              <p:tags r:id="rId2"/>
            </p:custDataLst>
          </p:nvPr>
        </p:nvSpPr>
        <p:spPr/>
        <p:txBody>
          <a:bodyPr/>
          <a:lstStyle/>
          <a:p>
            <a:r>
              <a:rPr lang="en-US" altLang="zh-CN">
                <a:sym typeface="+mn-ea"/>
              </a:rPr>
              <a:t>Ariel Zhao Liu</a:t>
            </a:r>
            <a:endParaRPr lang="zh-CN" altLang="en-US"/>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a:xfrm>
            <a:off x="938213" y="480060"/>
            <a:ext cx="10315575" cy="1081405"/>
          </a:xfrm>
        </p:spPr>
        <p:txBody>
          <a:bodyPr/>
          <a:lstStyle/>
          <a:p>
            <a:pPr algn="l"/>
            <a:r>
              <a:rPr lang="en-US" altLang="zh-CN"/>
              <a:t>Game Overview - </a:t>
            </a:r>
            <a:r>
              <a:rPr lang="en-US" altLang="zh-CN" dirty="0">
                <a:sym typeface="+mn-ea"/>
              </a:rPr>
              <a:t>Fruit Fall Frenzy</a:t>
            </a:r>
            <a:endParaRPr lang="en-US" altLang="zh-CN"/>
          </a:p>
        </p:txBody>
      </p:sp>
      <p:sp>
        <p:nvSpPr>
          <p:cNvPr id="3" name="正文"/>
          <p:cNvSpPr>
            <a:spLocks noGrp="1"/>
          </p:cNvSpPr>
          <p:nvPr>
            <p:ph idx="4294967295"/>
            <p:custDataLst>
              <p:tags r:id="rId2"/>
            </p:custDataLst>
          </p:nvPr>
        </p:nvSpPr>
        <p:spPr>
          <a:xfrm>
            <a:off x="6356985" y="1561465"/>
            <a:ext cx="5029835" cy="3801110"/>
          </a:xfrm>
        </p:spPr>
        <p:txBody>
          <a:bodyPr>
            <a:normAutofit/>
          </a:bodyPr>
          <a:lstStyle/>
          <a:p>
            <a:pPr marL="0" indent="0">
              <a:buNone/>
            </a:pPr>
            <a:r>
              <a:rPr lang="zh-CN" altLang="en-US" b="1">
                <a:latin typeface="Arial Bold" panose="020B0604020202090204" charset="0"/>
                <a:cs typeface="Arial Bold" panose="020B0604020202090204" charset="0"/>
              </a:rPr>
              <a:t>Concept: </a:t>
            </a:r>
            <a:r>
              <a:rPr lang="zh-CN" altLang="en-US"/>
              <a:t>A magical fruit tree is under attack by mischievous spirits. Players must protect the tree by catching falling fruits to score points and avoid bombs that reduce lives. The gameplay becomes progressively challenging with increasing fruit and bomb speeds.</a:t>
            </a:r>
            <a:endParaRPr lang="zh-CN" altLang="en-US"/>
          </a:p>
          <a:p>
            <a:pPr marL="0" indent="0">
              <a:buNone/>
            </a:pPr>
            <a:endParaRPr lang="en-US" altLang="zh-CN" b="1">
              <a:latin typeface="Arial" panose="020B0604020202090204" pitchFamily="34" charset="0"/>
              <a:cs typeface="Arial" panose="020B0604020202090204" pitchFamily="34" charset="0"/>
            </a:endParaRPr>
          </a:p>
        </p:txBody>
      </p:sp>
      <p:pic>
        <p:nvPicPr>
          <p:cNvPr id="4" name="Picture 3"/>
          <p:cNvPicPr>
            <a:picLocks noChangeAspect="1"/>
          </p:cNvPicPr>
          <p:nvPr>
            <p:custDataLst>
              <p:tags r:id="rId3"/>
            </p:custDataLst>
          </p:nvPr>
        </p:nvPicPr>
        <p:blipFill>
          <a:blip r:embed="rId4"/>
          <a:stretch>
            <a:fillRect/>
          </a:stretch>
        </p:blipFill>
        <p:spPr>
          <a:xfrm>
            <a:off x="489585" y="1752600"/>
            <a:ext cx="5605780" cy="3610610"/>
          </a:xfrm>
          <a:prstGeom prst="rect">
            <a:avLst/>
          </a:prstGeom>
        </p:spPr>
      </p:pic>
      <p:sp>
        <p:nvSpPr>
          <p:cNvPr id="5" name="正文"/>
          <p:cNvSpPr>
            <a:spLocks noGrp="1"/>
          </p:cNvSpPr>
          <p:nvPr>
            <p:custDataLst>
              <p:tags r:id="rId5"/>
            </p:custDataLst>
          </p:nvPr>
        </p:nvSpPr>
        <p:spPr>
          <a:xfrm>
            <a:off x="565785" y="5625465"/>
            <a:ext cx="10688320" cy="879475"/>
          </a:xfrm>
          <a:prstGeom prst="rect">
            <a:avLst/>
          </a:prstGeom>
        </p:spPr>
        <p:txBody>
          <a:bodyPr vert="horz" lIns="0" tIns="0" rIns="0" bIns="0" rtlCol="0"/>
          <a:lstStyle>
            <a:lvl1pPr marL="228600" indent="-228600" algn="l" defTabSz="914400" rtl="0" eaLnBrk="1" latinLnBrk="0" hangingPunct="1">
              <a:lnSpc>
                <a:spcPct val="130000"/>
              </a:lnSpc>
              <a:spcBef>
                <a:spcPts val="1000"/>
              </a:spcBef>
              <a:buFont typeface="Arial" panose="020B060402020209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9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9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9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9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2000" b="1" i="1" u="sng">
                <a:solidFill>
                  <a:schemeClr val="tx1">
                    <a:lumMod val="50000"/>
                    <a:lumOff val="50000"/>
                  </a:schemeClr>
                </a:solidFill>
                <a:latin typeface="Arial Bold" panose="020B0604020202090204" charset="0"/>
                <a:cs typeface="Arial Bold" panose="020B0604020202090204" charset="0"/>
              </a:rPr>
              <a:t>Assets</a:t>
            </a:r>
            <a:r>
              <a:rPr lang="zh-CN" altLang="en-US" sz="2000" b="1" i="1" u="sng">
                <a:solidFill>
                  <a:schemeClr val="tx1">
                    <a:lumMod val="50000"/>
                    <a:lumOff val="50000"/>
                  </a:schemeClr>
                </a:solidFill>
                <a:latin typeface="Arial Bold" panose="020B0604020202090204" charset="0"/>
                <a:cs typeface="Arial Bold" panose="020B0604020202090204" charset="0"/>
              </a:rPr>
              <a:t>: </a:t>
            </a:r>
            <a:r>
              <a:rPr lang="en-US" altLang="zh-CN" sz="2000" i="1" u="sng">
                <a:solidFill>
                  <a:schemeClr val="tx1">
                    <a:lumMod val="50000"/>
                    <a:lumOff val="50000"/>
                  </a:schemeClr>
                </a:solidFill>
                <a:latin typeface="Arial" panose="020B0604020202090204" pitchFamily="34" charset="0"/>
                <a:cs typeface="Arial" panose="020B0604020202090204" pitchFamily="34" charset="0"/>
              </a:rPr>
              <a:t>By personally hand drawn. Some of artwork is based on images I studied online but was redrawn by hand. Using </a:t>
            </a:r>
            <a:r>
              <a:rPr lang="zh-CN" altLang="en-US" sz="2000" i="1" u="sng">
                <a:solidFill>
                  <a:schemeClr val="tx1">
                    <a:lumMod val="50000"/>
                    <a:lumOff val="50000"/>
                  </a:schemeClr>
                </a:solidFill>
              </a:rPr>
              <a:t>iPad + iPencil, Notability</a:t>
            </a:r>
            <a:r>
              <a:rPr lang="en-US" altLang="zh-CN" sz="2000" i="1" u="sng">
                <a:solidFill>
                  <a:schemeClr val="tx1">
                    <a:lumMod val="50000"/>
                    <a:lumOff val="50000"/>
                  </a:schemeClr>
                </a:solidFill>
              </a:rPr>
              <a:t>, Photoshop. </a:t>
            </a:r>
            <a:endParaRPr lang="zh-CN" altLang="en-US" sz="2000" i="1" u="sng">
              <a:solidFill>
                <a:schemeClr val="tx1">
                  <a:lumMod val="50000"/>
                  <a:lumOff val="50000"/>
                </a:schemeClr>
              </a:solidFill>
            </a:endParaRPr>
          </a:p>
          <a:p>
            <a:pPr marL="0" indent="0">
              <a:buNone/>
            </a:pPr>
            <a:endParaRPr lang="zh-CN" altLang="en-US" sz="2000" b="1" i="1" u="sng">
              <a:solidFill>
                <a:schemeClr val="tx1">
                  <a:lumMod val="50000"/>
                  <a:lumOff val="50000"/>
                </a:schemeClr>
              </a:solidFill>
              <a:latin typeface="Arial" panose="020B0604020202090204" pitchFamily="34" charset="0"/>
              <a:cs typeface="Arial" panose="020B0604020202090204" pitchFamily="34" charset="0"/>
            </a:endParaRPr>
          </a:p>
        </p:txBody>
      </p:sp>
    </p:spTree>
    <p:custDataLst>
      <p:tags r:id="rId6"/>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2453640" y="1625600"/>
            <a:ext cx="5477510" cy="3607435"/>
          </a:xfrm>
        </p:spPr>
        <p:txBody>
          <a:bodyPr/>
          <a:lstStyle/>
          <a:p>
            <a:r>
              <a:rPr lang="en-US" altLang="zh-CN"/>
              <a:t>Gameplay</a:t>
            </a:r>
            <a:endParaRPr lang="en-US" altLang="zh-CN"/>
          </a:p>
        </p:txBody>
      </p:sp>
      <p:sp>
        <p:nvSpPr>
          <p:cNvPr id="6" name="节编号"/>
          <p:cNvSpPr>
            <a:spLocks noGrp="1"/>
          </p:cNvSpPr>
          <p:nvPr>
            <p:ph type="body" sz="quarter" idx="13"/>
            <p:custDataLst>
              <p:tags r:id="rId2"/>
            </p:custDataLst>
          </p:nvPr>
        </p:nvSpPr>
        <p:spPr>
          <a:xfrm>
            <a:off x="347980" y="1502410"/>
            <a:ext cx="1908810" cy="3606800"/>
          </a:xfrm>
        </p:spPr>
        <p:txBody>
          <a:bodyPr/>
          <a:lstStyle/>
          <a:p>
            <a:r>
              <a:rPr lang="zh-CN" altLang="en-US"/>
              <a:t>0</a:t>
            </a:r>
            <a:r>
              <a:rPr lang="en-US" altLang="zh-CN"/>
              <a:t>2</a:t>
            </a:r>
            <a:endParaRPr lang="en-US" altLang="zh-CN"/>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Box 7"/>
          <p:cNvSpPr txBox="1"/>
          <p:nvPr/>
        </p:nvSpPr>
        <p:spPr>
          <a:xfrm>
            <a:off x="9571355" y="3129915"/>
            <a:ext cx="1885315" cy="377825"/>
          </a:xfrm>
          <a:prstGeom prst="rect">
            <a:avLst/>
          </a:prstGeom>
          <a:noFill/>
        </p:spPr>
        <p:txBody>
          <a:bodyPr wrap="square" rtlCol="0">
            <a:noAutofit/>
          </a:bodyPr>
          <a:p>
            <a:pPr algn="l"/>
            <a:r>
              <a:rPr lang="en-US" altLang="zh-CN" b="1">
                <a:latin typeface="Arial Bold" panose="020B0604020202090204" charset="0"/>
                <a:cs typeface="Arial Bold" panose="020B0604020202090204" charset="0"/>
                <a:sym typeface="+mn-ea"/>
              </a:rPr>
              <a:t>Main Menu</a:t>
            </a:r>
            <a:endParaRPr lang="en-US" altLang="zh-CN" b="1">
              <a:latin typeface="Arial Bold" panose="020B0604020202090204" charset="0"/>
              <a:cs typeface="Arial Bold" panose="020B0604020202090204" charset="0"/>
              <a:sym typeface="+mn-ea"/>
            </a:endParaRPr>
          </a:p>
        </p:txBody>
      </p:sp>
      <p:sp>
        <p:nvSpPr>
          <p:cNvPr id="4" name="Rectangles 3"/>
          <p:cNvSpPr/>
          <p:nvPr/>
        </p:nvSpPr>
        <p:spPr>
          <a:xfrm>
            <a:off x="9495155" y="3199130"/>
            <a:ext cx="76200" cy="2292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6" name="Picture 5"/>
          <p:cNvPicPr>
            <a:picLocks noChangeAspect="1"/>
          </p:cNvPicPr>
          <p:nvPr>
            <p:custDataLst>
              <p:tags r:id="rId1"/>
            </p:custDataLst>
          </p:nvPr>
        </p:nvPicPr>
        <p:blipFill>
          <a:blip r:embed="rId2"/>
          <a:stretch>
            <a:fillRect/>
          </a:stretch>
        </p:blipFill>
        <p:spPr>
          <a:xfrm>
            <a:off x="0" y="0"/>
            <a:ext cx="9046845" cy="6858000"/>
          </a:xfrm>
          <a:prstGeom prst="rect">
            <a:avLst/>
          </a:prstGeom>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Layer 1"/>
          <p:cNvPicPr>
            <a:picLocks noChangeAspect="1"/>
          </p:cNvPicPr>
          <p:nvPr/>
        </p:nvPicPr>
        <p:blipFill>
          <a:blip r:embed="rId1"/>
          <a:stretch>
            <a:fillRect/>
          </a:stretch>
        </p:blipFill>
        <p:spPr>
          <a:xfrm>
            <a:off x="0" y="0"/>
            <a:ext cx="9004300" cy="6861810"/>
          </a:xfrm>
          <a:prstGeom prst="rect">
            <a:avLst/>
          </a:prstGeom>
        </p:spPr>
      </p:pic>
      <p:sp>
        <p:nvSpPr>
          <p:cNvPr id="8" name="Text Box 7"/>
          <p:cNvSpPr txBox="1"/>
          <p:nvPr/>
        </p:nvSpPr>
        <p:spPr>
          <a:xfrm>
            <a:off x="9460865" y="3254375"/>
            <a:ext cx="2301240" cy="353695"/>
          </a:xfrm>
          <a:prstGeom prst="rect">
            <a:avLst/>
          </a:prstGeom>
          <a:noFill/>
        </p:spPr>
        <p:txBody>
          <a:bodyPr wrap="square" rtlCol="0">
            <a:noAutofit/>
          </a:bodyPr>
          <a:p>
            <a:pPr algn="l"/>
            <a:r>
              <a:rPr lang="zh-CN" altLang="en-US" b="1">
                <a:latin typeface="Arial Bold" panose="020B0604020202090204" charset="0"/>
                <a:cs typeface="Arial Bold" panose="020B0604020202090204" charset="0"/>
                <a:sym typeface="+mn-ea"/>
              </a:rPr>
              <a:t>Gameplay Screen</a:t>
            </a:r>
            <a:endParaRPr lang="zh-CN" altLang="en-US" b="1">
              <a:latin typeface="Arial Bold" panose="020B0604020202090204" charset="0"/>
              <a:cs typeface="Arial Bold" panose="020B0604020202090204" charset="0"/>
              <a:sym typeface="+mn-ea"/>
            </a:endParaRPr>
          </a:p>
        </p:txBody>
      </p:sp>
      <p:sp>
        <p:nvSpPr>
          <p:cNvPr id="9" name="Rectangles 8"/>
          <p:cNvSpPr/>
          <p:nvPr>
            <p:custDataLst>
              <p:tags r:id="rId2"/>
            </p:custDataLst>
          </p:nvPr>
        </p:nvSpPr>
        <p:spPr>
          <a:xfrm>
            <a:off x="9389110" y="3305175"/>
            <a:ext cx="76200" cy="274320"/>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9460865" y="3254375"/>
            <a:ext cx="2301240" cy="353695"/>
          </a:xfrm>
          <a:prstGeom prst="rect">
            <a:avLst/>
          </a:prstGeom>
          <a:noFill/>
        </p:spPr>
        <p:txBody>
          <a:bodyPr wrap="square" rtlCol="0">
            <a:noAutofit/>
          </a:bodyPr>
          <a:p>
            <a:pPr algn="l"/>
            <a:r>
              <a:rPr lang="zh-CN" altLang="en-US" b="1">
                <a:latin typeface="Arial Bold" panose="020B0604020202090204" charset="0"/>
                <a:cs typeface="Arial Bold" panose="020B0604020202090204" charset="0"/>
                <a:sym typeface="+mn-ea"/>
              </a:rPr>
              <a:t>Victory Screen</a:t>
            </a:r>
            <a:endParaRPr lang="zh-CN" altLang="en-US" b="1">
              <a:latin typeface="Arial Bold" panose="020B0604020202090204" charset="0"/>
              <a:cs typeface="Arial Bold" panose="020B0604020202090204" charset="0"/>
              <a:sym typeface="+mn-ea"/>
            </a:endParaRPr>
          </a:p>
        </p:txBody>
      </p:sp>
      <p:sp>
        <p:nvSpPr>
          <p:cNvPr id="9" name="Rectangles 8"/>
          <p:cNvSpPr/>
          <p:nvPr>
            <p:custDataLst>
              <p:tags r:id="rId1"/>
            </p:custDataLst>
          </p:nvPr>
        </p:nvSpPr>
        <p:spPr>
          <a:xfrm>
            <a:off x="9389110" y="3305175"/>
            <a:ext cx="76200" cy="274320"/>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 name="Picture 1" descr="Layer 1"/>
          <p:cNvPicPr>
            <a:picLocks noChangeAspect="1"/>
          </p:cNvPicPr>
          <p:nvPr/>
        </p:nvPicPr>
        <p:blipFill>
          <a:blip r:embed="rId2"/>
          <a:stretch>
            <a:fillRect/>
          </a:stretch>
        </p:blipFill>
        <p:spPr>
          <a:xfrm>
            <a:off x="0" y="0"/>
            <a:ext cx="9001125" cy="6858000"/>
          </a:xfrm>
          <a:prstGeom prst="rect">
            <a:avLst/>
          </a:prstGeom>
        </p:spPr>
      </p:pic>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9460865" y="3254375"/>
            <a:ext cx="2301240" cy="353695"/>
          </a:xfrm>
          <a:prstGeom prst="rect">
            <a:avLst/>
          </a:prstGeom>
          <a:noFill/>
        </p:spPr>
        <p:txBody>
          <a:bodyPr wrap="square" rtlCol="0">
            <a:noAutofit/>
          </a:bodyPr>
          <a:p>
            <a:pPr algn="l"/>
            <a:r>
              <a:rPr lang="zh-CN" altLang="en-US" b="1">
                <a:latin typeface="Arial Bold" panose="020B0604020202090204" charset="0"/>
                <a:cs typeface="Arial Bold" panose="020B0604020202090204" charset="0"/>
                <a:sym typeface="+mn-ea"/>
              </a:rPr>
              <a:t>Failure</a:t>
            </a:r>
            <a:r>
              <a:rPr lang="en-US" altLang="zh-CN" b="1">
                <a:latin typeface="Arial Bold" panose="020B0604020202090204" charset="0"/>
                <a:cs typeface="Arial Bold" panose="020B0604020202090204" charset="0"/>
                <a:sym typeface="+mn-ea"/>
              </a:rPr>
              <a:t> </a:t>
            </a:r>
            <a:r>
              <a:rPr lang="zh-CN" altLang="en-US" b="1">
                <a:latin typeface="Arial Bold" panose="020B0604020202090204" charset="0"/>
                <a:cs typeface="Arial Bold" panose="020B0604020202090204" charset="0"/>
                <a:sym typeface="+mn-ea"/>
              </a:rPr>
              <a:t>Screen</a:t>
            </a:r>
            <a:endParaRPr lang="zh-CN" altLang="en-US" b="1">
              <a:latin typeface="Arial Bold" panose="020B0604020202090204" charset="0"/>
              <a:cs typeface="Arial Bold" panose="020B0604020202090204" charset="0"/>
              <a:sym typeface="+mn-ea"/>
            </a:endParaRPr>
          </a:p>
          <a:p>
            <a:pPr algn="l"/>
            <a:r>
              <a:rPr lang="en-US" altLang="zh-CN" b="1">
                <a:latin typeface="Arial Bold" panose="020B0604020202090204" charset="0"/>
                <a:cs typeface="Arial Bold" panose="020B0604020202090204" charset="0"/>
                <a:sym typeface="+mn-ea"/>
              </a:rPr>
              <a:t>Pending...</a:t>
            </a:r>
            <a:endParaRPr lang="en-US" altLang="zh-CN" b="1">
              <a:latin typeface="Arial Bold" panose="020B0604020202090204" charset="0"/>
              <a:cs typeface="Arial Bold" panose="020B0604020202090204" charset="0"/>
              <a:sym typeface="+mn-ea"/>
            </a:endParaRPr>
          </a:p>
        </p:txBody>
      </p:sp>
      <p:sp>
        <p:nvSpPr>
          <p:cNvPr id="9" name="Rectangles 8"/>
          <p:cNvSpPr/>
          <p:nvPr>
            <p:custDataLst>
              <p:tags r:id="rId1"/>
            </p:custDataLst>
          </p:nvPr>
        </p:nvSpPr>
        <p:spPr>
          <a:xfrm>
            <a:off x="9389110" y="3305175"/>
            <a:ext cx="76200" cy="487680"/>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 name="Picture 1" descr="/Users/arielliu/Desktop/Layer 1.pngLayer 1"/>
          <p:cNvPicPr>
            <a:picLocks noChangeAspect="1"/>
          </p:cNvPicPr>
          <p:nvPr/>
        </p:nvPicPr>
        <p:blipFill>
          <a:blip r:embed="rId2"/>
          <a:srcRect l="5" r="5"/>
          <a:stretch>
            <a:fillRect/>
          </a:stretch>
        </p:blipFill>
        <p:spPr>
          <a:xfrm>
            <a:off x="0" y="0"/>
            <a:ext cx="9001125" cy="6858000"/>
          </a:xfrm>
          <a:prstGeom prst="rect">
            <a:avLst/>
          </a:prstGeom>
        </p:spPr>
      </p:pic>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en-US" altLang="zh-CN"/>
              <a:t>Main Functions</a:t>
            </a:r>
            <a:endParaRPr lang="en-US" altLang="zh-CN"/>
          </a:p>
        </p:txBody>
      </p:sp>
      <p:sp>
        <p:nvSpPr>
          <p:cNvPr id="6" name="节编号"/>
          <p:cNvSpPr>
            <a:spLocks noGrp="1"/>
          </p:cNvSpPr>
          <p:nvPr>
            <p:ph type="body" sz="quarter" idx="13"/>
            <p:custDataLst>
              <p:tags r:id="rId2"/>
            </p:custDataLst>
          </p:nvPr>
        </p:nvSpPr>
        <p:spPr/>
        <p:txBody>
          <a:bodyPr/>
          <a:lstStyle/>
          <a:p>
            <a:r>
              <a:rPr lang="zh-CN" altLang="en-US"/>
              <a:t>0</a:t>
            </a:r>
            <a:r>
              <a:rPr lang="en-US" altLang="zh-CN"/>
              <a:t>3</a:t>
            </a:r>
            <a:endParaRPr lang="en-US" altLang="zh-CN"/>
          </a:p>
        </p:txBody>
      </p:sp>
    </p:spTree>
    <p:custDataLst>
      <p:tags r:id="rId3"/>
    </p:custDataLst>
  </p:cSld>
  <p:clrMapOvr>
    <a:masterClrMapping/>
  </p:clrMapOvr>
</p:sld>
</file>

<file path=ppt/tags/tag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UNIT_TYPE" val="i"/>
  <p:tag name="KSO_WM_UNIT_INDEX" val="1"/>
</p:tagLst>
</file>

<file path=ppt/tags/tag1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0"/>
  <p:tag name="KSO_WM_UNIT_LAYERLEVEL" val="1"/>
  <p:tag name="KSO_WM_TAG_VERSION" val="1.0"/>
  <p:tag name="KSO_WM_UNIT_TYPE" val="i"/>
  <p:tag name="KSO_WM_UNIT_INDEX" val="10"/>
</p:tagLst>
</file>

<file path=ppt/tags/tag10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
  <p:tag name="KSO_WM_UNIT_LAYERLEVEL" val="1"/>
  <p:tag name="KSO_WM_TAG_VERSION" val="1.0"/>
  <p:tag name="KSO_WM_UNIT_TYPE" val="i"/>
  <p:tag name="KSO_WM_UNIT_INDEX" val="6"/>
</p:tagLst>
</file>

<file path=ppt/tags/tag10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
  <p:tag name="KSO_WM_UNIT_LAYERLEVEL" val="1"/>
  <p:tag name="KSO_WM_TAG_VERSION" val="1.0"/>
  <p:tag name="KSO_WM_UNIT_TYPE" val="i"/>
  <p:tag name="KSO_WM_UNIT_INDEX" val="7"/>
</p:tagLst>
</file>

<file path=ppt/tags/tag10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8"/>
  <p:tag name="KSO_WM_UNIT_LAYERLEVEL" val="1"/>
  <p:tag name="KSO_WM_TAG_VERSION" val="1.0"/>
  <p:tag name="KSO_WM_UNIT_TYPE" val="i"/>
  <p:tag name="KSO_WM_UNIT_INDEX" val="8"/>
</p:tagLst>
</file>

<file path=ppt/tags/tag10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9"/>
  <p:tag name="KSO_WM_UNIT_LAYERLEVEL" val="1"/>
  <p:tag name="KSO_WM_TAG_VERSION" val="1.0"/>
  <p:tag name="KSO_WM_UNIT_TYPE" val="i"/>
  <p:tag name="KSO_WM_UNIT_INDEX" val="9"/>
</p:tagLst>
</file>

<file path=ppt/tags/tag10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0"/>
  <p:tag name="KSO_WM_UNIT_LAYERLEVEL" val="1"/>
  <p:tag name="KSO_WM_TAG_VERSION" val="1.0"/>
  <p:tag name="KSO_WM_UNIT_TYPE" val="i"/>
  <p:tag name="KSO_WM_UNIT_INDEX" val="10"/>
</p:tagLst>
</file>

<file path=ppt/tags/tag10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1"/>
  <p:tag name="KSO_WM_UNIT_LAYERLEVEL" val="1"/>
  <p:tag name="KSO_WM_TAG_VERSION" val="1.0"/>
  <p:tag name="KSO_WM_UNIT_TYPE" val="i"/>
  <p:tag name="KSO_WM_UNIT_INDEX" val="11"/>
</p:tagLst>
</file>

<file path=ppt/tags/tag10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2"/>
  <p:tag name="KSO_WM_UNIT_LAYERLEVEL" val="1"/>
  <p:tag name="KSO_WM_TAG_VERSION" val="1.0"/>
  <p:tag name="KSO_WM_UNIT_TYPE" val="i"/>
  <p:tag name="KSO_WM_UNIT_INDEX" val="12"/>
</p:tagLst>
</file>

<file path=ppt/tags/tag10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3"/>
  <p:tag name="KSO_WM_UNIT_LAYERLEVEL" val="1"/>
  <p:tag name="KSO_WM_TAG_VERSION" val="1.0"/>
  <p:tag name="KSO_WM_UNIT_TYPE" val="i"/>
  <p:tag name="KSO_WM_UNIT_INDEX" val="13"/>
</p:tagLst>
</file>

<file path=ppt/tags/tag10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4"/>
  <p:tag name="KSO_WM_UNIT_LAYERLEVEL" val="1"/>
  <p:tag name="KSO_WM_TAG_VERSION" val="1.0"/>
  <p:tag name="KSO_WM_UNIT_TYPE" val="i"/>
  <p:tag name="KSO_WM_UNIT_INDEX" val="14"/>
</p:tagLst>
</file>

<file path=ppt/tags/tag10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5"/>
  <p:tag name="KSO_WM_UNIT_LAYERLEVEL" val="1"/>
  <p:tag name="KSO_WM_TAG_VERSION" val="1.0"/>
  <p:tag name="KSO_WM_UNIT_TYPE" val="i"/>
  <p:tag name="KSO_WM_UNIT_INDEX" val="15"/>
</p:tagLst>
</file>

<file path=ppt/tags/tag1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1"/>
  <p:tag name="KSO_WM_UNIT_LAYERLEVEL" val="1"/>
  <p:tag name="KSO_WM_TAG_VERSION" val="1.0"/>
  <p:tag name="KSO_WM_UNIT_TYPE" val="i"/>
  <p:tag name="KSO_WM_UNIT_INDEX" val="11"/>
</p:tagLst>
</file>

<file path=ppt/tags/tag11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6"/>
  <p:tag name="KSO_WM_UNIT_LAYERLEVEL" val="1"/>
  <p:tag name="KSO_WM_TAG_VERSION" val="1.0"/>
  <p:tag name="KSO_WM_UNIT_TYPE" val="i"/>
  <p:tag name="KSO_WM_UNIT_INDEX" val="16"/>
</p:tagLst>
</file>

<file path=ppt/tags/tag11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7"/>
  <p:tag name="KSO_WM_UNIT_LAYERLEVEL" val="1"/>
  <p:tag name="KSO_WM_TAG_VERSION" val="1.0"/>
  <p:tag name="KSO_WM_UNIT_TYPE" val="i"/>
  <p:tag name="KSO_WM_UNIT_INDEX" val="17"/>
</p:tagLst>
</file>

<file path=ppt/tags/tag11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8"/>
  <p:tag name="KSO_WM_UNIT_LAYERLEVEL" val="1"/>
  <p:tag name="KSO_WM_TAG_VERSION" val="1.0"/>
  <p:tag name="KSO_WM_UNIT_TYPE" val="i"/>
  <p:tag name="KSO_WM_UNIT_INDEX" val="18"/>
</p:tagLst>
</file>

<file path=ppt/tags/tag11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9"/>
  <p:tag name="KSO_WM_UNIT_LAYERLEVEL" val="1"/>
  <p:tag name="KSO_WM_TAG_VERSION" val="1.0"/>
  <p:tag name="KSO_WM_UNIT_TYPE" val="i"/>
  <p:tag name="KSO_WM_UNIT_INDEX" val="19"/>
</p:tagLst>
</file>

<file path=ppt/tags/tag11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0"/>
  <p:tag name="KSO_WM_UNIT_LAYERLEVEL" val="1"/>
  <p:tag name="KSO_WM_TAG_VERSION" val="1.0"/>
  <p:tag name="KSO_WM_UNIT_TYPE" val="i"/>
  <p:tag name="KSO_WM_UNIT_INDEX" val="20"/>
</p:tagLst>
</file>

<file path=ppt/tags/tag11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1"/>
  <p:tag name="KSO_WM_UNIT_LAYERLEVEL" val="1"/>
  <p:tag name="KSO_WM_TAG_VERSION" val="1.0"/>
  <p:tag name="KSO_WM_UNIT_TYPE" val="i"/>
  <p:tag name="KSO_WM_UNIT_INDEX" val="21"/>
</p:tagLst>
</file>

<file path=ppt/tags/tag11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2"/>
  <p:tag name="KSO_WM_UNIT_LAYERLEVEL" val="1"/>
  <p:tag name="KSO_WM_TAG_VERSION" val="1.0"/>
  <p:tag name="KSO_WM_UNIT_TYPE" val="i"/>
  <p:tag name="KSO_WM_UNIT_INDEX" val="22"/>
</p:tagLst>
</file>

<file path=ppt/tags/tag11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3"/>
  <p:tag name="KSO_WM_UNIT_LAYERLEVEL" val="1"/>
  <p:tag name="KSO_WM_TAG_VERSION" val="1.0"/>
  <p:tag name="KSO_WM_UNIT_TYPE" val="i"/>
  <p:tag name="KSO_WM_UNIT_INDEX" val="23"/>
</p:tagLst>
</file>

<file path=ppt/tags/tag11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4"/>
  <p:tag name="KSO_WM_UNIT_LAYERLEVEL" val="1"/>
  <p:tag name="KSO_WM_TAG_VERSION" val="1.0"/>
  <p:tag name="KSO_WM_UNIT_TYPE" val="i"/>
  <p:tag name="KSO_WM_UNIT_INDEX" val="24"/>
</p:tagLst>
</file>

<file path=ppt/tags/tag11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5"/>
  <p:tag name="KSO_WM_UNIT_LAYERLEVEL" val="1"/>
  <p:tag name="KSO_WM_TAG_VERSION" val="1.0"/>
  <p:tag name="KSO_WM_UNIT_TYPE" val="i"/>
  <p:tag name="KSO_WM_UNIT_INDEX" val="25"/>
</p:tagLst>
</file>

<file path=ppt/tags/tag1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2"/>
  <p:tag name="KSO_WM_UNIT_LAYERLEVEL" val="1"/>
  <p:tag name="KSO_WM_TAG_VERSION" val="1.0"/>
  <p:tag name="KSO_WM_UNIT_TYPE" val="i"/>
  <p:tag name="KSO_WM_UNIT_INDEX" val="12"/>
</p:tagLst>
</file>

<file path=ppt/tags/tag12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6"/>
  <p:tag name="KSO_WM_UNIT_LAYERLEVEL" val="1"/>
  <p:tag name="KSO_WM_TAG_VERSION" val="1.0"/>
  <p:tag name="KSO_WM_UNIT_TYPE" val="i"/>
  <p:tag name="KSO_WM_UNIT_INDEX" val="26"/>
</p:tagLst>
</file>

<file path=ppt/tags/tag12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7"/>
  <p:tag name="KSO_WM_UNIT_LAYERLEVEL" val="1"/>
  <p:tag name="KSO_WM_TAG_VERSION" val="1.0"/>
  <p:tag name="KSO_WM_UNIT_TYPE" val="i"/>
  <p:tag name="KSO_WM_UNIT_INDEX" val="27"/>
</p:tagLst>
</file>

<file path=ppt/tags/tag12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8"/>
  <p:tag name="KSO_WM_UNIT_LAYERLEVEL" val="1"/>
  <p:tag name="KSO_WM_TAG_VERSION" val="1.0"/>
  <p:tag name="KSO_WM_UNIT_TYPE" val="i"/>
  <p:tag name="KSO_WM_UNIT_INDEX" val="28"/>
</p:tagLst>
</file>

<file path=ppt/tags/tag12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9"/>
  <p:tag name="KSO_WM_UNIT_LAYERLEVEL" val="1"/>
  <p:tag name="KSO_WM_TAG_VERSION" val="1.0"/>
  <p:tag name="KSO_WM_UNIT_TYPE" val="i"/>
  <p:tag name="KSO_WM_UNIT_INDEX" val="29"/>
</p:tagLst>
</file>

<file path=ppt/tags/tag12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0"/>
  <p:tag name="KSO_WM_UNIT_LAYERLEVEL" val="1"/>
  <p:tag name="KSO_WM_TAG_VERSION" val="1.0"/>
  <p:tag name="KSO_WM_UNIT_TYPE" val="i"/>
  <p:tag name="KSO_WM_UNIT_INDEX" val="30"/>
</p:tagLst>
</file>

<file path=ppt/tags/tag12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1"/>
  <p:tag name="KSO_WM_UNIT_LAYERLEVEL" val="1"/>
  <p:tag name="KSO_WM_TAG_VERSION" val="1.0"/>
  <p:tag name="KSO_WM_UNIT_TYPE" val="i"/>
  <p:tag name="KSO_WM_UNIT_INDEX" val="31"/>
</p:tagLst>
</file>

<file path=ppt/tags/tag12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2"/>
  <p:tag name="KSO_WM_UNIT_LAYERLEVEL" val="1"/>
  <p:tag name="KSO_WM_TAG_VERSION" val="1.0"/>
  <p:tag name="KSO_WM_UNIT_TYPE" val="i"/>
  <p:tag name="KSO_WM_UNIT_INDEX" val="32"/>
</p:tagLst>
</file>

<file path=ppt/tags/tag12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3"/>
  <p:tag name="KSO_WM_UNIT_LAYERLEVEL" val="1"/>
  <p:tag name="KSO_WM_TAG_VERSION" val="1.0"/>
  <p:tag name="KSO_WM_UNIT_TYPE" val="i"/>
  <p:tag name="KSO_WM_UNIT_INDEX" val="33"/>
</p:tagLst>
</file>

<file path=ppt/tags/tag12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4"/>
  <p:tag name="KSO_WM_UNIT_LAYERLEVEL" val="1"/>
  <p:tag name="KSO_WM_TAG_VERSION" val="1.0"/>
  <p:tag name="KSO_WM_UNIT_TYPE" val="i"/>
  <p:tag name="KSO_WM_UNIT_INDEX" val="34"/>
</p:tagLst>
</file>

<file path=ppt/tags/tag12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5"/>
  <p:tag name="KSO_WM_UNIT_LAYERLEVEL" val="1"/>
  <p:tag name="KSO_WM_TAG_VERSION" val="1.0"/>
  <p:tag name="KSO_WM_UNIT_TYPE" val="i"/>
  <p:tag name="KSO_WM_UNIT_INDEX" val="35"/>
</p:tagLst>
</file>

<file path=ppt/tags/tag1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3"/>
  <p:tag name="KSO_WM_UNIT_LAYERLEVEL" val="1"/>
  <p:tag name="KSO_WM_TAG_VERSION" val="1.0"/>
  <p:tag name="KSO_WM_UNIT_TYPE" val="i"/>
  <p:tag name="KSO_WM_UNIT_INDEX" val="13"/>
</p:tagLst>
</file>

<file path=ppt/tags/tag13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6"/>
  <p:tag name="KSO_WM_UNIT_LAYERLEVEL" val="1"/>
  <p:tag name="KSO_WM_TAG_VERSION" val="1.0"/>
  <p:tag name="KSO_WM_UNIT_TYPE" val="i"/>
  <p:tag name="KSO_WM_UNIT_INDEX" val="36"/>
</p:tagLst>
</file>

<file path=ppt/tags/tag13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7"/>
  <p:tag name="KSO_WM_UNIT_LAYERLEVEL" val="1"/>
  <p:tag name="KSO_WM_TAG_VERSION" val="1.0"/>
  <p:tag name="KSO_WM_UNIT_TYPE" val="i"/>
  <p:tag name="KSO_WM_UNIT_INDEX" val="37"/>
</p:tagLst>
</file>

<file path=ppt/tags/tag13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8"/>
  <p:tag name="KSO_WM_UNIT_LAYERLEVEL" val="1"/>
  <p:tag name="KSO_WM_TAG_VERSION" val="1.0"/>
  <p:tag name="KSO_WM_UNIT_TYPE" val="i"/>
  <p:tag name="KSO_WM_UNIT_INDEX" val="38"/>
</p:tagLst>
</file>

<file path=ppt/tags/tag13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9"/>
  <p:tag name="KSO_WM_UNIT_LAYERLEVEL" val="1"/>
  <p:tag name="KSO_WM_TAG_VERSION" val="1.0"/>
  <p:tag name="KSO_WM_UNIT_TYPE" val="i"/>
  <p:tag name="KSO_WM_UNIT_INDEX" val="39"/>
</p:tagLst>
</file>

<file path=ppt/tags/tag13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0"/>
  <p:tag name="KSO_WM_UNIT_LAYERLEVEL" val="1"/>
  <p:tag name="KSO_WM_TAG_VERSION" val="1.0"/>
  <p:tag name="KSO_WM_UNIT_TYPE" val="i"/>
  <p:tag name="KSO_WM_UNIT_INDEX" val="40"/>
</p:tagLst>
</file>

<file path=ppt/tags/tag13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1"/>
  <p:tag name="KSO_WM_UNIT_LAYERLEVEL" val="1"/>
  <p:tag name="KSO_WM_TAG_VERSION" val="1.0"/>
  <p:tag name="KSO_WM_UNIT_TYPE" val="i"/>
  <p:tag name="KSO_WM_UNIT_INDEX" val="41"/>
</p:tagLst>
</file>

<file path=ppt/tags/tag13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2"/>
  <p:tag name="KSO_WM_UNIT_LAYERLEVEL" val="1"/>
  <p:tag name="KSO_WM_TAG_VERSION" val="1.0"/>
  <p:tag name="KSO_WM_UNIT_TYPE" val="i"/>
  <p:tag name="KSO_WM_UNIT_INDEX" val="42"/>
</p:tagLst>
</file>

<file path=ppt/tags/tag13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3"/>
  <p:tag name="KSO_WM_UNIT_LAYERLEVEL" val="1"/>
  <p:tag name="KSO_WM_TAG_VERSION" val="1.0"/>
  <p:tag name="KSO_WM_UNIT_TYPE" val="i"/>
  <p:tag name="KSO_WM_UNIT_INDEX" val="43"/>
</p:tagLst>
</file>

<file path=ppt/tags/tag13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4"/>
  <p:tag name="KSO_WM_UNIT_LAYERLEVEL" val="1"/>
  <p:tag name="KSO_WM_TAG_VERSION" val="1.0"/>
  <p:tag name="KSO_WM_UNIT_TYPE" val="i"/>
  <p:tag name="KSO_WM_UNIT_INDEX" val="44"/>
</p:tagLst>
</file>

<file path=ppt/tags/tag13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5"/>
  <p:tag name="KSO_WM_UNIT_LAYERLEVEL" val="1"/>
  <p:tag name="KSO_WM_TAG_VERSION" val="1.0"/>
  <p:tag name="KSO_WM_UNIT_TYPE" val="i"/>
  <p:tag name="KSO_WM_UNIT_INDEX" val="45"/>
</p:tagLst>
</file>

<file path=ppt/tags/tag1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4"/>
  <p:tag name="KSO_WM_UNIT_LAYERLEVEL" val="1"/>
  <p:tag name="KSO_WM_TAG_VERSION" val="1.0"/>
  <p:tag name="KSO_WM_UNIT_TYPE" val="i"/>
  <p:tag name="KSO_WM_UNIT_INDEX" val="14"/>
</p:tagLst>
</file>

<file path=ppt/tags/tag14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6"/>
  <p:tag name="KSO_WM_UNIT_LAYERLEVEL" val="1"/>
  <p:tag name="KSO_WM_TAG_VERSION" val="1.0"/>
  <p:tag name="KSO_WM_UNIT_TYPE" val="i"/>
  <p:tag name="KSO_WM_UNIT_INDEX" val="46"/>
</p:tagLst>
</file>

<file path=ppt/tags/tag14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7"/>
  <p:tag name="KSO_WM_UNIT_LAYERLEVEL" val="1"/>
  <p:tag name="KSO_WM_TAG_VERSION" val="1.0"/>
  <p:tag name="KSO_WM_UNIT_TYPE" val="i"/>
  <p:tag name="KSO_WM_UNIT_INDEX" val="47"/>
</p:tagLst>
</file>

<file path=ppt/tags/tag14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8"/>
  <p:tag name="KSO_WM_UNIT_LAYERLEVEL" val="1"/>
  <p:tag name="KSO_WM_TAG_VERSION" val="1.0"/>
  <p:tag name="KSO_WM_UNIT_TYPE" val="i"/>
  <p:tag name="KSO_WM_UNIT_INDEX" val="48"/>
</p:tagLst>
</file>

<file path=ppt/tags/tag14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9"/>
  <p:tag name="KSO_WM_UNIT_LAYERLEVEL" val="1"/>
  <p:tag name="KSO_WM_TAG_VERSION" val="1.0"/>
  <p:tag name="KSO_WM_UNIT_TYPE" val="i"/>
  <p:tag name="KSO_WM_UNIT_INDEX" val="49"/>
</p:tagLst>
</file>

<file path=ppt/tags/tag14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0"/>
  <p:tag name="KSO_WM_UNIT_LAYERLEVEL" val="1"/>
  <p:tag name="KSO_WM_TAG_VERSION" val="1.0"/>
  <p:tag name="KSO_WM_UNIT_TYPE" val="i"/>
  <p:tag name="KSO_WM_UNIT_INDEX" val="50"/>
</p:tagLst>
</file>

<file path=ppt/tags/tag14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1"/>
  <p:tag name="KSO_WM_UNIT_LAYERLEVEL" val="1"/>
  <p:tag name="KSO_WM_TAG_VERSION" val="1.0"/>
  <p:tag name="KSO_WM_UNIT_TYPE" val="i"/>
  <p:tag name="KSO_WM_UNIT_INDEX" val="51"/>
</p:tagLst>
</file>

<file path=ppt/tags/tag14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2"/>
  <p:tag name="KSO_WM_UNIT_LAYERLEVEL" val="1"/>
  <p:tag name="KSO_WM_TAG_VERSION" val="1.0"/>
  <p:tag name="KSO_WM_UNIT_TYPE" val="i"/>
  <p:tag name="KSO_WM_UNIT_INDEX" val="52"/>
</p:tagLst>
</file>

<file path=ppt/tags/tag14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3"/>
  <p:tag name="KSO_WM_UNIT_LAYERLEVEL" val="1"/>
  <p:tag name="KSO_WM_TAG_VERSION" val="1.0"/>
  <p:tag name="KSO_WM_UNIT_TYPE" val="i"/>
  <p:tag name="KSO_WM_UNIT_INDEX" val="53"/>
</p:tagLst>
</file>

<file path=ppt/tags/tag14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4"/>
  <p:tag name="KSO_WM_UNIT_LAYERLEVEL" val="1"/>
  <p:tag name="KSO_WM_TAG_VERSION" val="1.0"/>
  <p:tag name="KSO_WM_UNIT_TYPE" val="i"/>
  <p:tag name="KSO_WM_UNIT_INDEX" val="54"/>
</p:tagLst>
</file>

<file path=ppt/tags/tag14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5"/>
  <p:tag name="KSO_WM_UNIT_LAYERLEVEL" val="1"/>
  <p:tag name="KSO_WM_TAG_VERSION" val="1.0"/>
  <p:tag name="KSO_WM_UNIT_TYPE" val="i"/>
  <p:tag name="KSO_WM_UNIT_INDEX" val="55"/>
</p:tagLst>
</file>

<file path=ppt/tags/tag1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5"/>
  <p:tag name="KSO_WM_UNIT_LAYERLEVEL" val="1"/>
  <p:tag name="KSO_WM_TAG_VERSION" val="1.0"/>
  <p:tag name="KSO_WM_UNIT_TYPE" val="i"/>
  <p:tag name="KSO_WM_UNIT_INDEX" val="15"/>
</p:tagLst>
</file>

<file path=ppt/tags/tag15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6"/>
  <p:tag name="KSO_WM_UNIT_LAYERLEVEL" val="1"/>
  <p:tag name="KSO_WM_TAG_VERSION" val="1.0"/>
  <p:tag name="KSO_WM_UNIT_TYPE" val="i"/>
  <p:tag name="KSO_WM_UNIT_INDEX" val="56"/>
</p:tagLst>
</file>

<file path=ppt/tags/tag15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7"/>
  <p:tag name="KSO_WM_UNIT_LAYERLEVEL" val="1"/>
  <p:tag name="KSO_WM_TAG_VERSION" val="1.0"/>
  <p:tag name="KSO_WM_UNIT_TYPE" val="i"/>
  <p:tag name="KSO_WM_UNIT_INDEX" val="57"/>
</p:tagLst>
</file>

<file path=ppt/tags/tag15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8"/>
  <p:tag name="KSO_WM_UNIT_LAYERLEVEL" val="1"/>
  <p:tag name="KSO_WM_TAG_VERSION" val="1.0"/>
  <p:tag name="KSO_WM_UNIT_TYPE" val="i"/>
  <p:tag name="KSO_WM_UNIT_INDEX" val="58"/>
</p:tagLst>
</file>

<file path=ppt/tags/tag15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9"/>
  <p:tag name="KSO_WM_UNIT_LAYERLEVEL" val="1"/>
  <p:tag name="KSO_WM_TAG_VERSION" val="1.0"/>
  <p:tag name="KSO_WM_UNIT_TYPE" val="i"/>
  <p:tag name="KSO_WM_UNIT_INDEX" val="59"/>
</p:tagLst>
</file>

<file path=ppt/tags/tag15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0"/>
  <p:tag name="KSO_WM_UNIT_LAYERLEVEL" val="1"/>
  <p:tag name="KSO_WM_TAG_VERSION" val="1.0"/>
  <p:tag name="KSO_WM_UNIT_TYPE" val="i"/>
  <p:tag name="KSO_WM_UNIT_INDEX" val="60"/>
</p:tagLst>
</file>

<file path=ppt/tags/tag15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1"/>
  <p:tag name="KSO_WM_UNIT_LAYERLEVEL" val="1"/>
  <p:tag name="KSO_WM_TAG_VERSION" val="1.0"/>
  <p:tag name="KSO_WM_UNIT_TYPE" val="i"/>
  <p:tag name="KSO_WM_UNIT_INDEX" val="61"/>
</p:tagLst>
</file>

<file path=ppt/tags/tag15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2"/>
  <p:tag name="KSO_WM_UNIT_LAYERLEVEL" val="1"/>
  <p:tag name="KSO_WM_TAG_VERSION" val="1.0"/>
  <p:tag name="KSO_WM_UNIT_TYPE" val="i"/>
  <p:tag name="KSO_WM_UNIT_INDEX" val="62"/>
</p:tagLst>
</file>

<file path=ppt/tags/tag15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3"/>
  <p:tag name="KSO_WM_UNIT_LAYERLEVEL" val="1"/>
  <p:tag name="KSO_WM_TAG_VERSION" val="1.0"/>
  <p:tag name="KSO_WM_UNIT_TYPE" val="i"/>
  <p:tag name="KSO_WM_UNIT_INDEX" val="63"/>
</p:tagLst>
</file>

<file path=ppt/tags/tag15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4"/>
  <p:tag name="KSO_WM_UNIT_LAYERLEVEL" val="1"/>
  <p:tag name="KSO_WM_TAG_VERSION" val="1.0"/>
  <p:tag name="KSO_WM_UNIT_TYPE" val="i"/>
  <p:tag name="KSO_WM_UNIT_INDEX" val="64"/>
</p:tagLst>
</file>

<file path=ppt/tags/tag15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5"/>
  <p:tag name="KSO_WM_UNIT_LAYERLEVEL" val="1"/>
  <p:tag name="KSO_WM_TAG_VERSION" val="1.0"/>
  <p:tag name="KSO_WM_UNIT_TYPE" val="i"/>
  <p:tag name="KSO_WM_UNIT_INDEX" val="65"/>
</p:tagLst>
</file>

<file path=ppt/tags/tag1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6"/>
  <p:tag name="KSO_WM_UNIT_LAYERLEVEL" val="1"/>
  <p:tag name="KSO_WM_TAG_VERSION" val="1.0"/>
  <p:tag name="KSO_WM_UNIT_TYPE" val="i"/>
  <p:tag name="KSO_WM_UNIT_INDEX" val="16"/>
</p:tagLst>
</file>

<file path=ppt/tags/tag16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6"/>
  <p:tag name="KSO_WM_UNIT_LAYERLEVEL" val="1"/>
  <p:tag name="KSO_WM_TAG_VERSION" val="1.0"/>
  <p:tag name="KSO_WM_UNIT_TYPE" val="i"/>
  <p:tag name="KSO_WM_UNIT_INDEX" val="66"/>
</p:tagLst>
</file>

<file path=ppt/tags/tag16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7"/>
  <p:tag name="KSO_WM_UNIT_LAYERLEVEL" val="1"/>
  <p:tag name="KSO_WM_TAG_VERSION" val="1.0"/>
  <p:tag name="KSO_WM_UNIT_TYPE" val="i"/>
  <p:tag name="KSO_WM_UNIT_INDEX" val="67"/>
</p:tagLst>
</file>

<file path=ppt/tags/tag16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8"/>
  <p:tag name="KSO_WM_UNIT_LAYERLEVEL" val="1"/>
  <p:tag name="KSO_WM_TAG_VERSION" val="1.0"/>
  <p:tag name="KSO_WM_UNIT_TYPE" val="i"/>
  <p:tag name="KSO_WM_UNIT_INDEX" val="68"/>
</p:tagLst>
</file>

<file path=ppt/tags/tag16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9"/>
  <p:tag name="KSO_WM_UNIT_LAYERLEVEL" val="1"/>
  <p:tag name="KSO_WM_TAG_VERSION" val="1.0"/>
  <p:tag name="KSO_WM_UNIT_TYPE" val="i"/>
  <p:tag name="KSO_WM_UNIT_INDEX" val="69"/>
</p:tagLst>
</file>

<file path=ppt/tags/tag16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0"/>
  <p:tag name="KSO_WM_UNIT_LAYERLEVEL" val="1"/>
  <p:tag name="KSO_WM_TAG_VERSION" val="1.0"/>
  <p:tag name="KSO_WM_UNIT_TYPE" val="i"/>
  <p:tag name="KSO_WM_UNIT_INDEX" val="70"/>
</p:tagLst>
</file>

<file path=ppt/tags/tag16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1"/>
  <p:tag name="KSO_WM_UNIT_LAYERLEVEL" val="1"/>
  <p:tag name="KSO_WM_TAG_VERSION" val="1.0"/>
  <p:tag name="KSO_WM_UNIT_TYPE" val="i"/>
  <p:tag name="KSO_WM_UNIT_INDEX" val="71"/>
</p:tagLst>
</file>

<file path=ppt/tags/tag16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2"/>
  <p:tag name="KSO_WM_UNIT_LAYERLEVEL" val="1"/>
  <p:tag name="KSO_WM_TAG_VERSION" val="1.0"/>
  <p:tag name="KSO_WM_UNIT_TYPE" val="i"/>
  <p:tag name="KSO_WM_UNIT_INDEX" val="72"/>
</p:tagLst>
</file>

<file path=ppt/tags/tag16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3"/>
  <p:tag name="KSO_WM_UNIT_LAYERLEVEL" val="1"/>
  <p:tag name="KSO_WM_TAG_VERSION" val="1.0"/>
  <p:tag name="KSO_WM_UNIT_TYPE" val="i"/>
  <p:tag name="KSO_WM_UNIT_INDEX" val="73"/>
</p:tagLst>
</file>

<file path=ppt/tags/tag16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4"/>
  <p:tag name="KSO_WM_UNIT_LAYERLEVEL" val="1"/>
  <p:tag name="KSO_WM_TAG_VERSION" val="1.0"/>
  <p:tag name="KSO_WM_UNIT_TYPE" val="i"/>
  <p:tag name="KSO_WM_UNIT_INDEX" val="74"/>
</p:tagLst>
</file>

<file path=ppt/tags/tag16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5"/>
  <p:tag name="KSO_WM_UNIT_LAYERLEVEL" val="1"/>
  <p:tag name="KSO_WM_TAG_VERSION" val="1.0"/>
  <p:tag name="KSO_WM_UNIT_TYPE" val="i"/>
  <p:tag name="KSO_WM_UNIT_INDEX" val="75"/>
</p:tagLst>
</file>

<file path=ppt/tags/tag1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7"/>
  <p:tag name="KSO_WM_UNIT_LAYERLEVEL" val="1"/>
  <p:tag name="KSO_WM_TAG_VERSION" val="1.0"/>
  <p:tag name="KSO_WM_UNIT_TYPE" val="i"/>
  <p:tag name="KSO_WM_UNIT_INDEX" val="17"/>
</p:tagLst>
</file>

<file path=ppt/tags/tag17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6"/>
  <p:tag name="KSO_WM_UNIT_LAYERLEVEL" val="1"/>
  <p:tag name="KSO_WM_TAG_VERSION" val="1.0"/>
  <p:tag name="KSO_WM_UNIT_TYPE" val="i"/>
  <p:tag name="KSO_WM_UNIT_INDEX" val="76"/>
</p:tagLst>
</file>

<file path=ppt/tags/tag17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7"/>
  <p:tag name="KSO_WM_UNIT_LAYERLEVEL" val="1"/>
  <p:tag name="KSO_WM_TAG_VERSION" val="1.0"/>
  <p:tag name="KSO_WM_UNIT_TYPE" val="i"/>
  <p:tag name="KSO_WM_UNIT_INDEX" val="77"/>
</p:tagLst>
</file>

<file path=ppt/tags/tag17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8"/>
  <p:tag name="KSO_WM_UNIT_LAYERLEVEL" val="1"/>
  <p:tag name="KSO_WM_TAG_VERSION" val="1.0"/>
  <p:tag name="KSO_WM_UNIT_TYPE" val="i"/>
  <p:tag name="KSO_WM_UNIT_INDEX" val="78"/>
</p:tagLst>
</file>

<file path=ppt/tags/tag17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9"/>
  <p:tag name="KSO_WM_UNIT_LAYERLEVEL" val="1"/>
  <p:tag name="KSO_WM_TAG_VERSION" val="1.0"/>
  <p:tag name="KSO_WM_UNIT_TYPE" val="i"/>
  <p:tag name="KSO_WM_UNIT_INDEX" val="79"/>
</p:tagLst>
</file>

<file path=ppt/tags/tag17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80"/>
  <p:tag name="KSO_WM_UNIT_LAYERLEVEL" val="1"/>
  <p:tag name="KSO_WM_TAG_VERSION" val="1.0"/>
  <p:tag name="KSO_WM_UNIT_TYPE" val="i"/>
  <p:tag name="KSO_WM_UNIT_INDEX" val="80"/>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UNIT_TYPE" val="i"/>
  <p:tag name="KSO_WM_UNIT_INDEX" val="1"/>
</p:tagLst>
</file>

<file path=ppt/tags/tag1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8"/>
  <p:tag name="KSO_WM_UNIT_LAYERLEVEL" val="1"/>
  <p:tag name="KSO_WM_TAG_VERSION" val="1.0"/>
  <p:tag name="KSO_WM_UNIT_TYPE" val="i"/>
  <p:tag name="KSO_WM_UNIT_INDEX" val="18"/>
</p:tagLst>
</file>

<file path=ppt/tags/tag18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UNIT_TYPE" val="i"/>
  <p:tag name="KSO_WM_UNIT_INDEX" val="2"/>
</p:tagLst>
</file>

<file path=ppt/tags/tag18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
  <p:tag name="KSO_WM_UNIT_LAYERLEVEL" val="1"/>
  <p:tag name="KSO_WM_TAG_VERSION" val="1.0"/>
  <p:tag name="KSO_WM_UNIT_TYPE" val="i"/>
  <p:tag name="KSO_WM_UNIT_INDEX" val="3"/>
</p:tagLst>
</file>

<file path=ppt/tags/tag18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
  <p:tag name="KSO_WM_UNIT_LAYERLEVEL" val="1"/>
  <p:tag name="KSO_WM_TAG_VERSION" val="1.0"/>
  <p:tag name="KSO_WM_UNIT_TYPE" val="i"/>
  <p:tag name="KSO_WM_UNIT_INDEX" val="4"/>
</p:tagLst>
</file>

<file path=ppt/tags/tag18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
  <p:tag name="KSO_WM_UNIT_LAYERLEVEL" val="1"/>
  <p:tag name="KSO_WM_TAG_VERSION" val="1.0"/>
  <p:tag name="KSO_WM_UNIT_TYPE" val="i"/>
  <p:tag name="KSO_WM_UNIT_INDEX" val="5"/>
</p:tagLst>
</file>

<file path=ppt/tags/tag18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
  <p:tag name="KSO_WM_UNIT_LAYERLEVEL" val="1"/>
  <p:tag name="KSO_WM_TAG_VERSION" val="1.0"/>
  <p:tag name="KSO_WM_UNIT_TYPE" val="i"/>
  <p:tag name="KSO_WM_UNIT_INDEX" val="6"/>
</p:tagLst>
</file>

<file path=ppt/tags/tag18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
  <p:tag name="KSO_WM_UNIT_LAYERLEVEL" val="1"/>
  <p:tag name="KSO_WM_TAG_VERSION" val="1.0"/>
  <p:tag name="KSO_WM_UNIT_TYPE" val="i"/>
  <p:tag name="KSO_WM_UNIT_INDEX" val="7"/>
</p:tagLst>
</file>

<file path=ppt/tags/tag18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8"/>
  <p:tag name="KSO_WM_UNIT_LAYERLEVEL" val="1"/>
  <p:tag name="KSO_WM_TAG_VERSION" val="1.0"/>
  <p:tag name="KSO_WM_UNIT_TYPE" val="i"/>
  <p:tag name="KSO_WM_UNIT_INDEX" val="8"/>
</p:tagLst>
</file>

<file path=ppt/tags/tag18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9"/>
  <p:tag name="KSO_WM_UNIT_LAYERLEVEL" val="1"/>
  <p:tag name="KSO_WM_TAG_VERSION" val="1.0"/>
  <p:tag name="KSO_WM_UNIT_TYPE" val="i"/>
  <p:tag name="KSO_WM_UNIT_INDEX" val="9"/>
</p:tagLst>
</file>

<file path=ppt/tags/tag18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0"/>
  <p:tag name="KSO_WM_UNIT_LAYERLEVEL" val="1"/>
  <p:tag name="KSO_WM_TAG_VERSION" val="1.0"/>
  <p:tag name="KSO_WM_UNIT_TYPE" val="i"/>
  <p:tag name="KSO_WM_UNIT_INDEX" val="10"/>
</p:tagLst>
</file>

<file path=ppt/tags/tag18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1"/>
  <p:tag name="KSO_WM_UNIT_LAYERLEVEL" val="1"/>
  <p:tag name="KSO_WM_TAG_VERSION" val="1.0"/>
  <p:tag name="KSO_WM_UNIT_TYPE" val="i"/>
  <p:tag name="KSO_WM_UNIT_INDEX" val="11"/>
</p:tagLst>
</file>

<file path=ppt/tags/tag1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9"/>
  <p:tag name="KSO_WM_UNIT_LAYERLEVEL" val="1"/>
  <p:tag name="KSO_WM_TAG_VERSION" val="1.0"/>
  <p:tag name="KSO_WM_UNIT_TYPE" val="i"/>
  <p:tag name="KSO_WM_UNIT_INDEX" val="19"/>
</p:tagLst>
</file>

<file path=ppt/tags/tag19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2"/>
  <p:tag name="KSO_WM_UNIT_LAYERLEVEL" val="1"/>
  <p:tag name="KSO_WM_TAG_VERSION" val="1.0"/>
  <p:tag name="KSO_WM_UNIT_TYPE" val="i"/>
  <p:tag name="KSO_WM_UNIT_INDEX" val="12"/>
</p:tagLst>
</file>

<file path=ppt/tags/tag19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3"/>
  <p:tag name="KSO_WM_UNIT_LAYERLEVEL" val="1"/>
  <p:tag name="KSO_WM_TAG_VERSION" val="1.0"/>
  <p:tag name="KSO_WM_UNIT_TYPE" val="i"/>
  <p:tag name="KSO_WM_UNIT_INDEX" val="13"/>
</p:tagLst>
</file>

<file path=ppt/tags/tag19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4"/>
  <p:tag name="KSO_WM_UNIT_LAYERLEVEL" val="1"/>
  <p:tag name="KSO_WM_TAG_VERSION" val="1.0"/>
  <p:tag name="KSO_WM_UNIT_TYPE" val="i"/>
  <p:tag name="KSO_WM_UNIT_INDEX" val="14"/>
</p:tagLst>
</file>

<file path=ppt/tags/tag19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5"/>
  <p:tag name="KSO_WM_UNIT_LAYERLEVEL" val="1"/>
  <p:tag name="KSO_WM_TAG_VERSION" val="1.0"/>
  <p:tag name="KSO_WM_UNIT_TYPE" val="i"/>
  <p:tag name="KSO_WM_UNIT_INDEX" val="15"/>
</p:tagLst>
</file>

<file path=ppt/tags/tag19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6"/>
  <p:tag name="KSO_WM_UNIT_LAYERLEVEL" val="1"/>
  <p:tag name="KSO_WM_TAG_VERSION" val="1.0"/>
  <p:tag name="KSO_WM_UNIT_TYPE" val="i"/>
  <p:tag name="KSO_WM_UNIT_INDEX" val="16"/>
</p:tagLst>
</file>

<file path=ppt/tags/tag19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7"/>
  <p:tag name="KSO_WM_UNIT_LAYERLEVEL" val="1"/>
  <p:tag name="KSO_WM_TAG_VERSION" val="1.0"/>
  <p:tag name="KSO_WM_UNIT_TYPE" val="i"/>
  <p:tag name="KSO_WM_UNIT_INDEX" val="17"/>
</p:tagLst>
</file>

<file path=ppt/tags/tag19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8"/>
  <p:tag name="KSO_WM_UNIT_LAYERLEVEL" val="1"/>
  <p:tag name="KSO_WM_TAG_VERSION" val="1.0"/>
  <p:tag name="KSO_WM_UNIT_TYPE" val="i"/>
  <p:tag name="KSO_WM_UNIT_INDEX" val="18"/>
</p:tagLst>
</file>

<file path=ppt/tags/tag19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9"/>
  <p:tag name="KSO_WM_UNIT_LAYERLEVEL" val="1"/>
  <p:tag name="KSO_WM_TAG_VERSION" val="1.0"/>
  <p:tag name="KSO_WM_UNIT_TYPE" val="i"/>
  <p:tag name="KSO_WM_UNIT_INDEX" val="19"/>
</p:tagLst>
</file>

<file path=ppt/tags/tag19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0"/>
  <p:tag name="KSO_WM_UNIT_LAYERLEVEL" val="1"/>
  <p:tag name="KSO_WM_TAG_VERSION" val="1.0"/>
  <p:tag name="KSO_WM_UNIT_TYPE" val="i"/>
  <p:tag name="KSO_WM_UNIT_INDEX" val="20"/>
</p:tagLst>
</file>

<file path=ppt/tags/tag19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1"/>
  <p:tag name="KSO_WM_UNIT_LAYERLEVEL" val="1"/>
  <p:tag name="KSO_WM_TAG_VERSION" val="1.0"/>
  <p:tag name="KSO_WM_UNIT_TYPE" val="i"/>
  <p:tag name="KSO_WM_UNIT_INDEX" val="21"/>
</p:tagLst>
</file>

<file path=ppt/tags/tag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UNIT_TYPE" val="i"/>
  <p:tag name="KSO_WM_UNIT_INDEX" val="2"/>
</p:tagLst>
</file>

<file path=ppt/tags/tag2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0"/>
  <p:tag name="KSO_WM_UNIT_LAYERLEVEL" val="1"/>
  <p:tag name="KSO_WM_TAG_VERSION" val="1.0"/>
  <p:tag name="KSO_WM_UNIT_TYPE" val="i"/>
  <p:tag name="KSO_WM_UNIT_INDEX" val="20"/>
</p:tagLst>
</file>

<file path=ppt/tags/tag20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2"/>
  <p:tag name="KSO_WM_UNIT_LAYERLEVEL" val="1"/>
  <p:tag name="KSO_WM_TAG_VERSION" val="1.0"/>
  <p:tag name="KSO_WM_UNIT_TYPE" val="i"/>
  <p:tag name="KSO_WM_UNIT_INDEX" val="22"/>
</p:tagLst>
</file>

<file path=ppt/tags/tag20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3"/>
  <p:tag name="KSO_WM_UNIT_LAYERLEVEL" val="1"/>
  <p:tag name="KSO_WM_TAG_VERSION" val="1.0"/>
  <p:tag name="KSO_WM_UNIT_TYPE" val="i"/>
  <p:tag name="KSO_WM_UNIT_INDEX" val="23"/>
</p:tagLst>
</file>

<file path=ppt/tags/tag20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4"/>
  <p:tag name="KSO_WM_UNIT_LAYERLEVEL" val="1"/>
  <p:tag name="KSO_WM_TAG_VERSION" val="1.0"/>
  <p:tag name="KSO_WM_UNIT_TYPE" val="i"/>
  <p:tag name="KSO_WM_UNIT_INDEX" val="24"/>
</p:tagLst>
</file>

<file path=ppt/tags/tag20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5"/>
  <p:tag name="KSO_WM_UNIT_LAYERLEVEL" val="1"/>
  <p:tag name="KSO_WM_TAG_VERSION" val="1.0"/>
  <p:tag name="KSO_WM_UNIT_TYPE" val="i"/>
  <p:tag name="KSO_WM_UNIT_INDEX" val="25"/>
</p:tagLst>
</file>

<file path=ppt/tags/tag20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6"/>
  <p:tag name="KSO_WM_UNIT_LAYERLEVEL" val="1"/>
  <p:tag name="KSO_WM_TAG_VERSION" val="1.0"/>
  <p:tag name="KSO_WM_UNIT_TYPE" val="i"/>
  <p:tag name="KSO_WM_UNIT_INDEX" val="26"/>
</p:tagLst>
</file>

<file path=ppt/tags/tag20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7"/>
  <p:tag name="KSO_WM_UNIT_LAYERLEVEL" val="1"/>
  <p:tag name="KSO_WM_TAG_VERSION" val="1.0"/>
  <p:tag name="KSO_WM_UNIT_TYPE" val="i"/>
  <p:tag name="KSO_WM_UNIT_INDEX" val="27"/>
</p:tagLst>
</file>

<file path=ppt/tags/tag20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8"/>
  <p:tag name="KSO_WM_UNIT_LAYERLEVEL" val="1"/>
  <p:tag name="KSO_WM_TAG_VERSION" val="1.0"/>
  <p:tag name="KSO_WM_UNIT_TYPE" val="i"/>
  <p:tag name="KSO_WM_UNIT_INDEX" val="28"/>
</p:tagLst>
</file>

<file path=ppt/tags/tag20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9"/>
  <p:tag name="KSO_WM_UNIT_LAYERLEVEL" val="1"/>
  <p:tag name="KSO_WM_TAG_VERSION" val="1.0"/>
  <p:tag name="KSO_WM_UNIT_TYPE" val="i"/>
  <p:tag name="KSO_WM_UNIT_INDEX" val="29"/>
</p:tagLst>
</file>

<file path=ppt/tags/tag20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0"/>
  <p:tag name="KSO_WM_UNIT_LAYERLEVEL" val="1"/>
  <p:tag name="KSO_WM_TAG_VERSION" val="1.0"/>
  <p:tag name="KSO_WM_UNIT_TYPE" val="i"/>
  <p:tag name="KSO_WM_UNIT_INDEX" val="30"/>
</p:tagLst>
</file>

<file path=ppt/tags/tag20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1"/>
  <p:tag name="KSO_WM_UNIT_LAYERLEVEL" val="1"/>
  <p:tag name="KSO_WM_TAG_VERSION" val="1.0"/>
  <p:tag name="KSO_WM_UNIT_TYPE" val="i"/>
  <p:tag name="KSO_WM_UNIT_INDEX" val="31"/>
</p:tagLst>
</file>

<file path=ppt/tags/tag2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1"/>
  <p:tag name="KSO_WM_UNIT_LAYERLEVEL" val="1"/>
  <p:tag name="KSO_WM_TAG_VERSION" val="1.0"/>
  <p:tag name="KSO_WM_UNIT_TYPE" val="i"/>
  <p:tag name="KSO_WM_UNIT_INDEX" val="21"/>
</p:tagLst>
</file>

<file path=ppt/tags/tag21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2"/>
  <p:tag name="KSO_WM_UNIT_LAYERLEVEL" val="1"/>
  <p:tag name="KSO_WM_TAG_VERSION" val="1.0"/>
  <p:tag name="KSO_WM_UNIT_TYPE" val="i"/>
  <p:tag name="KSO_WM_UNIT_INDEX" val="32"/>
</p:tagLst>
</file>

<file path=ppt/tags/tag21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3"/>
  <p:tag name="KSO_WM_UNIT_LAYERLEVEL" val="1"/>
  <p:tag name="KSO_WM_TAG_VERSION" val="1.0"/>
  <p:tag name="KSO_WM_UNIT_TYPE" val="i"/>
  <p:tag name="KSO_WM_UNIT_INDEX" val="33"/>
</p:tagLst>
</file>

<file path=ppt/tags/tag21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4"/>
  <p:tag name="KSO_WM_UNIT_LAYERLEVEL" val="1"/>
  <p:tag name="KSO_WM_TAG_VERSION" val="1.0"/>
  <p:tag name="KSO_WM_UNIT_TYPE" val="i"/>
  <p:tag name="KSO_WM_UNIT_INDEX" val="34"/>
</p:tagLst>
</file>

<file path=ppt/tags/tag21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5"/>
  <p:tag name="KSO_WM_UNIT_LAYERLEVEL" val="1"/>
  <p:tag name="KSO_WM_TAG_VERSION" val="1.0"/>
  <p:tag name="KSO_WM_UNIT_TYPE" val="i"/>
  <p:tag name="KSO_WM_UNIT_INDEX" val="35"/>
</p:tagLst>
</file>

<file path=ppt/tags/tag21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6"/>
  <p:tag name="KSO_WM_UNIT_LAYERLEVEL" val="1"/>
  <p:tag name="KSO_WM_TAG_VERSION" val="1.0"/>
  <p:tag name="KSO_WM_UNIT_TYPE" val="i"/>
  <p:tag name="KSO_WM_UNIT_INDEX" val="36"/>
</p:tagLst>
</file>

<file path=ppt/tags/tag21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7"/>
  <p:tag name="KSO_WM_UNIT_LAYERLEVEL" val="1"/>
  <p:tag name="KSO_WM_TAG_VERSION" val="1.0"/>
  <p:tag name="KSO_WM_UNIT_TYPE" val="i"/>
  <p:tag name="KSO_WM_UNIT_INDEX" val="37"/>
</p:tagLst>
</file>

<file path=ppt/tags/tag21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8"/>
  <p:tag name="KSO_WM_UNIT_LAYERLEVEL" val="1"/>
  <p:tag name="KSO_WM_TAG_VERSION" val="1.0"/>
  <p:tag name="KSO_WM_UNIT_TYPE" val="i"/>
  <p:tag name="KSO_WM_UNIT_INDEX" val="38"/>
</p:tagLst>
</file>

<file path=ppt/tags/tag21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9"/>
  <p:tag name="KSO_WM_UNIT_LAYERLEVEL" val="1"/>
  <p:tag name="KSO_WM_TAG_VERSION" val="1.0"/>
  <p:tag name="KSO_WM_UNIT_TYPE" val="i"/>
  <p:tag name="KSO_WM_UNIT_INDEX" val="39"/>
</p:tagLst>
</file>

<file path=ppt/tags/tag21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0"/>
  <p:tag name="KSO_WM_UNIT_LAYERLEVEL" val="1"/>
  <p:tag name="KSO_WM_TAG_VERSION" val="1.0"/>
  <p:tag name="KSO_WM_UNIT_TYPE" val="i"/>
  <p:tag name="KSO_WM_UNIT_INDEX" val="40"/>
</p:tagLst>
</file>

<file path=ppt/tags/tag21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1"/>
  <p:tag name="KSO_WM_UNIT_LAYERLEVEL" val="1"/>
  <p:tag name="KSO_WM_TAG_VERSION" val="1.0"/>
  <p:tag name="KSO_WM_UNIT_TYPE" val="i"/>
  <p:tag name="KSO_WM_UNIT_INDEX" val="41"/>
</p:tagLst>
</file>

<file path=ppt/tags/tag2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2"/>
  <p:tag name="KSO_WM_UNIT_LAYERLEVEL" val="1"/>
  <p:tag name="KSO_WM_TAG_VERSION" val="1.0"/>
  <p:tag name="KSO_WM_UNIT_TYPE" val="i"/>
  <p:tag name="KSO_WM_UNIT_INDEX" val="22"/>
</p:tagLst>
</file>

<file path=ppt/tags/tag22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2"/>
  <p:tag name="KSO_WM_UNIT_LAYERLEVEL" val="1"/>
  <p:tag name="KSO_WM_TAG_VERSION" val="1.0"/>
  <p:tag name="KSO_WM_UNIT_TYPE" val="i"/>
  <p:tag name="KSO_WM_UNIT_INDEX" val="42"/>
</p:tagLst>
</file>

<file path=ppt/tags/tag22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3"/>
  <p:tag name="KSO_WM_UNIT_LAYERLEVEL" val="1"/>
  <p:tag name="KSO_WM_TAG_VERSION" val="1.0"/>
  <p:tag name="KSO_WM_UNIT_TYPE" val="i"/>
  <p:tag name="KSO_WM_UNIT_INDEX" val="43"/>
</p:tagLst>
</file>

<file path=ppt/tags/tag22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4"/>
  <p:tag name="KSO_WM_UNIT_LAYERLEVEL" val="1"/>
  <p:tag name="KSO_WM_TAG_VERSION" val="1.0"/>
  <p:tag name="KSO_WM_UNIT_TYPE" val="i"/>
  <p:tag name="KSO_WM_UNIT_INDEX" val="44"/>
</p:tagLst>
</file>

<file path=ppt/tags/tag22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5"/>
  <p:tag name="KSO_WM_UNIT_LAYERLEVEL" val="1"/>
  <p:tag name="KSO_WM_TAG_VERSION" val="1.0"/>
  <p:tag name="KSO_WM_UNIT_TYPE" val="i"/>
  <p:tag name="KSO_WM_UNIT_INDEX" val="45"/>
</p:tagLst>
</file>

<file path=ppt/tags/tag22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6"/>
  <p:tag name="KSO_WM_UNIT_LAYERLEVEL" val="1"/>
  <p:tag name="KSO_WM_TAG_VERSION" val="1.0"/>
  <p:tag name="KSO_WM_UNIT_TYPE" val="i"/>
  <p:tag name="KSO_WM_UNIT_INDEX" val="46"/>
</p:tagLst>
</file>

<file path=ppt/tags/tag22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7"/>
  <p:tag name="KSO_WM_UNIT_LAYERLEVEL" val="1"/>
  <p:tag name="KSO_WM_TAG_VERSION" val="1.0"/>
  <p:tag name="KSO_WM_UNIT_TYPE" val="i"/>
  <p:tag name="KSO_WM_UNIT_INDEX" val="47"/>
</p:tagLst>
</file>

<file path=ppt/tags/tag22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8"/>
  <p:tag name="KSO_WM_UNIT_LAYERLEVEL" val="1"/>
  <p:tag name="KSO_WM_TAG_VERSION" val="1.0"/>
  <p:tag name="KSO_WM_UNIT_TYPE" val="i"/>
  <p:tag name="KSO_WM_UNIT_INDEX" val="48"/>
</p:tagLst>
</file>

<file path=ppt/tags/tag22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9"/>
  <p:tag name="KSO_WM_UNIT_LAYERLEVEL" val="1"/>
  <p:tag name="KSO_WM_TAG_VERSION" val="1.0"/>
  <p:tag name="KSO_WM_UNIT_TYPE" val="i"/>
  <p:tag name="KSO_WM_UNIT_INDEX" val="49"/>
</p:tagLst>
</file>

<file path=ppt/tags/tag22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0"/>
  <p:tag name="KSO_WM_UNIT_LAYERLEVEL" val="1"/>
  <p:tag name="KSO_WM_TAG_VERSION" val="1.0"/>
  <p:tag name="KSO_WM_UNIT_TYPE" val="i"/>
  <p:tag name="KSO_WM_UNIT_INDEX" val="50"/>
</p:tagLst>
</file>

<file path=ppt/tags/tag22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1"/>
  <p:tag name="KSO_WM_UNIT_LAYERLEVEL" val="1"/>
  <p:tag name="KSO_WM_TAG_VERSION" val="1.0"/>
  <p:tag name="KSO_WM_UNIT_TYPE" val="i"/>
  <p:tag name="KSO_WM_UNIT_INDEX" val="51"/>
</p:tagLst>
</file>

<file path=ppt/tags/tag2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3"/>
  <p:tag name="KSO_WM_UNIT_LAYERLEVEL" val="1"/>
  <p:tag name="KSO_WM_TAG_VERSION" val="1.0"/>
  <p:tag name="KSO_WM_UNIT_TYPE" val="i"/>
  <p:tag name="KSO_WM_UNIT_INDEX" val="23"/>
</p:tagLst>
</file>

<file path=ppt/tags/tag23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2"/>
  <p:tag name="KSO_WM_UNIT_LAYERLEVEL" val="1"/>
  <p:tag name="KSO_WM_TAG_VERSION" val="1.0"/>
  <p:tag name="KSO_WM_UNIT_TYPE" val="i"/>
  <p:tag name="KSO_WM_UNIT_INDEX" val="52"/>
</p:tagLst>
</file>

<file path=ppt/tags/tag23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3"/>
  <p:tag name="KSO_WM_UNIT_LAYERLEVEL" val="1"/>
  <p:tag name="KSO_WM_TAG_VERSION" val="1.0"/>
  <p:tag name="KSO_WM_UNIT_TYPE" val="i"/>
  <p:tag name="KSO_WM_UNIT_INDEX" val="53"/>
</p:tagLst>
</file>

<file path=ppt/tags/tag23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4"/>
  <p:tag name="KSO_WM_UNIT_LAYERLEVEL" val="1"/>
  <p:tag name="KSO_WM_TAG_VERSION" val="1.0"/>
  <p:tag name="KSO_WM_UNIT_TYPE" val="i"/>
  <p:tag name="KSO_WM_UNIT_INDEX" val="54"/>
</p:tagLst>
</file>

<file path=ppt/tags/tag23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5"/>
  <p:tag name="KSO_WM_UNIT_LAYERLEVEL" val="1"/>
  <p:tag name="KSO_WM_TAG_VERSION" val="1.0"/>
  <p:tag name="KSO_WM_UNIT_TYPE" val="i"/>
  <p:tag name="KSO_WM_UNIT_INDEX" val="55"/>
</p:tagLst>
</file>

<file path=ppt/tags/tag23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6"/>
  <p:tag name="KSO_WM_UNIT_LAYERLEVEL" val="1"/>
  <p:tag name="KSO_WM_TAG_VERSION" val="1.0"/>
  <p:tag name="KSO_WM_UNIT_TYPE" val="i"/>
  <p:tag name="KSO_WM_UNIT_INDEX" val="56"/>
</p:tagLst>
</file>

<file path=ppt/tags/tag23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7"/>
  <p:tag name="KSO_WM_UNIT_LAYERLEVEL" val="1"/>
  <p:tag name="KSO_WM_TAG_VERSION" val="1.0"/>
  <p:tag name="KSO_WM_UNIT_TYPE" val="i"/>
  <p:tag name="KSO_WM_UNIT_INDEX" val="57"/>
</p:tagLst>
</file>

<file path=ppt/tags/tag23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8"/>
  <p:tag name="KSO_WM_UNIT_LAYERLEVEL" val="1"/>
  <p:tag name="KSO_WM_TAG_VERSION" val="1.0"/>
  <p:tag name="KSO_WM_UNIT_TYPE" val="i"/>
  <p:tag name="KSO_WM_UNIT_INDEX" val="58"/>
</p:tagLst>
</file>

<file path=ppt/tags/tag23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9"/>
  <p:tag name="KSO_WM_UNIT_LAYERLEVEL" val="1"/>
  <p:tag name="KSO_WM_TAG_VERSION" val="1.0"/>
  <p:tag name="KSO_WM_UNIT_TYPE" val="i"/>
  <p:tag name="KSO_WM_UNIT_INDEX" val="59"/>
</p:tagLst>
</file>

<file path=ppt/tags/tag23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0"/>
  <p:tag name="KSO_WM_UNIT_LAYERLEVEL" val="1"/>
  <p:tag name="KSO_WM_TAG_VERSION" val="1.0"/>
  <p:tag name="KSO_WM_UNIT_TYPE" val="i"/>
  <p:tag name="KSO_WM_UNIT_INDEX" val="60"/>
</p:tagLst>
</file>

<file path=ppt/tags/tag23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1"/>
  <p:tag name="KSO_WM_UNIT_LAYERLEVEL" val="1"/>
  <p:tag name="KSO_WM_TAG_VERSION" val="1.0"/>
  <p:tag name="KSO_WM_UNIT_TYPE" val="i"/>
  <p:tag name="KSO_WM_UNIT_INDEX" val="61"/>
</p:tagLst>
</file>

<file path=ppt/tags/tag2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4"/>
  <p:tag name="KSO_WM_UNIT_LAYERLEVEL" val="1"/>
  <p:tag name="KSO_WM_TAG_VERSION" val="1.0"/>
  <p:tag name="KSO_WM_UNIT_TYPE" val="i"/>
  <p:tag name="KSO_WM_UNIT_INDEX" val="24"/>
</p:tagLst>
</file>

<file path=ppt/tags/tag24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2"/>
  <p:tag name="KSO_WM_UNIT_LAYERLEVEL" val="1"/>
  <p:tag name="KSO_WM_TAG_VERSION" val="1.0"/>
  <p:tag name="KSO_WM_UNIT_TYPE" val="i"/>
  <p:tag name="KSO_WM_UNIT_INDEX" val="62"/>
</p:tagLst>
</file>

<file path=ppt/tags/tag24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3"/>
  <p:tag name="KSO_WM_UNIT_LAYERLEVEL" val="1"/>
  <p:tag name="KSO_WM_TAG_VERSION" val="1.0"/>
  <p:tag name="KSO_WM_UNIT_TYPE" val="i"/>
  <p:tag name="KSO_WM_UNIT_INDEX" val="63"/>
</p:tagLst>
</file>

<file path=ppt/tags/tag24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4"/>
  <p:tag name="KSO_WM_UNIT_LAYERLEVEL" val="1"/>
  <p:tag name="KSO_WM_TAG_VERSION" val="1.0"/>
  <p:tag name="KSO_WM_UNIT_TYPE" val="i"/>
  <p:tag name="KSO_WM_UNIT_INDEX" val="64"/>
</p:tagLst>
</file>

<file path=ppt/tags/tag24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5"/>
  <p:tag name="KSO_WM_UNIT_LAYERLEVEL" val="1"/>
  <p:tag name="KSO_WM_TAG_VERSION" val="1.0"/>
  <p:tag name="KSO_WM_UNIT_TYPE" val="i"/>
  <p:tag name="KSO_WM_UNIT_INDEX" val="65"/>
</p:tagLst>
</file>

<file path=ppt/tags/tag24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6"/>
  <p:tag name="KSO_WM_UNIT_LAYERLEVEL" val="1"/>
  <p:tag name="KSO_WM_TAG_VERSION" val="1.0"/>
  <p:tag name="KSO_WM_UNIT_TYPE" val="i"/>
  <p:tag name="KSO_WM_UNIT_INDEX" val="66"/>
</p:tagLst>
</file>

<file path=ppt/tags/tag24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7"/>
  <p:tag name="KSO_WM_UNIT_LAYERLEVEL" val="1"/>
  <p:tag name="KSO_WM_TAG_VERSION" val="1.0"/>
  <p:tag name="KSO_WM_UNIT_TYPE" val="i"/>
  <p:tag name="KSO_WM_UNIT_INDEX" val="67"/>
</p:tagLst>
</file>

<file path=ppt/tags/tag24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8"/>
  <p:tag name="KSO_WM_UNIT_LAYERLEVEL" val="1"/>
  <p:tag name="KSO_WM_TAG_VERSION" val="1.0"/>
  <p:tag name="KSO_WM_UNIT_TYPE" val="i"/>
  <p:tag name="KSO_WM_UNIT_INDEX" val="68"/>
</p:tagLst>
</file>

<file path=ppt/tags/tag24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9"/>
  <p:tag name="KSO_WM_UNIT_LAYERLEVEL" val="1"/>
  <p:tag name="KSO_WM_TAG_VERSION" val="1.0"/>
  <p:tag name="KSO_WM_UNIT_TYPE" val="i"/>
  <p:tag name="KSO_WM_UNIT_INDEX" val="69"/>
</p:tagLst>
</file>

<file path=ppt/tags/tag24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0"/>
  <p:tag name="KSO_WM_UNIT_LAYERLEVEL" val="1"/>
  <p:tag name="KSO_WM_TAG_VERSION" val="1.0"/>
  <p:tag name="KSO_WM_UNIT_TYPE" val="i"/>
  <p:tag name="KSO_WM_UNIT_INDEX" val="70"/>
</p:tagLst>
</file>

<file path=ppt/tags/tag24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1"/>
  <p:tag name="KSO_WM_UNIT_LAYERLEVEL" val="1"/>
  <p:tag name="KSO_WM_TAG_VERSION" val="1.0"/>
  <p:tag name="KSO_WM_UNIT_TYPE" val="i"/>
  <p:tag name="KSO_WM_UNIT_INDEX" val="71"/>
</p:tagLst>
</file>

<file path=ppt/tags/tag2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5"/>
  <p:tag name="KSO_WM_UNIT_LAYERLEVEL" val="1"/>
  <p:tag name="KSO_WM_TAG_VERSION" val="1.0"/>
  <p:tag name="KSO_WM_UNIT_TYPE" val="i"/>
  <p:tag name="KSO_WM_UNIT_INDEX" val="25"/>
</p:tagLst>
</file>

<file path=ppt/tags/tag25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2"/>
  <p:tag name="KSO_WM_UNIT_LAYERLEVEL" val="1"/>
  <p:tag name="KSO_WM_TAG_VERSION" val="1.0"/>
  <p:tag name="KSO_WM_UNIT_TYPE" val="i"/>
  <p:tag name="KSO_WM_UNIT_INDEX" val="72"/>
</p:tagLst>
</file>

<file path=ppt/tags/tag25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3"/>
  <p:tag name="KSO_WM_UNIT_LAYERLEVEL" val="1"/>
  <p:tag name="KSO_WM_TAG_VERSION" val="1.0"/>
  <p:tag name="KSO_WM_UNIT_TYPE" val="i"/>
  <p:tag name="KSO_WM_UNIT_INDEX" val="73"/>
</p:tagLst>
</file>

<file path=ppt/tags/tag25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4"/>
  <p:tag name="KSO_WM_UNIT_LAYERLEVEL" val="1"/>
  <p:tag name="KSO_WM_TAG_VERSION" val="1.0"/>
  <p:tag name="KSO_WM_UNIT_TYPE" val="i"/>
  <p:tag name="KSO_WM_UNIT_INDEX" val="74"/>
</p:tagLst>
</file>

<file path=ppt/tags/tag25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5"/>
  <p:tag name="KSO_WM_UNIT_LAYERLEVEL" val="1"/>
  <p:tag name="KSO_WM_TAG_VERSION" val="1.0"/>
  <p:tag name="KSO_WM_UNIT_TYPE" val="i"/>
  <p:tag name="KSO_WM_UNIT_INDEX" val="75"/>
</p:tagLst>
</file>

<file path=ppt/tags/tag25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6"/>
  <p:tag name="KSO_WM_UNIT_LAYERLEVEL" val="1"/>
  <p:tag name="KSO_WM_TAG_VERSION" val="1.0"/>
  <p:tag name="KSO_WM_UNIT_TYPE" val="i"/>
  <p:tag name="KSO_WM_UNIT_INDEX" val="76"/>
</p:tagLst>
</file>

<file path=ppt/tags/tag25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7"/>
  <p:tag name="KSO_WM_UNIT_LAYERLEVEL" val="1"/>
  <p:tag name="KSO_WM_TAG_VERSION" val="1.0"/>
  <p:tag name="KSO_WM_UNIT_TYPE" val="i"/>
  <p:tag name="KSO_WM_UNIT_INDEX" val="77"/>
</p:tagLst>
</file>

<file path=ppt/tags/tag25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8"/>
  <p:tag name="KSO_WM_UNIT_LAYERLEVEL" val="1"/>
  <p:tag name="KSO_WM_TAG_VERSION" val="1.0"/>
  <p:tag name="KSO_WM_UNIT_TYPE" val="i"/>
  <p:tag name="KSO_WM_UNIT_INDEX" val="78"/>
</p:tagLst>
</file>

<file path=ppt/tags/tag25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9"/>
  <p:tag name="KSO_WM_UNIT_LAYERLEVEL" val="1"/>
  <p:tag name="KSO_WM_TAG_VERSION" val="1.0"/>
  <p:tag name="KSO_WM_UNIT_TYPE" val="i"/>
  <p:tag name="KSO_WM_UNIT_INDEX" val="79"/>
</p:tagLst>
</file>

<file path=ppt/tags/tag25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80"/>
  <p:tag name="KSO_WM_UNIT_LAYERLEVEL" val="1"/>
  <p:tag name="KSO_WM_TAG_VERSION" val="1.0"/>
  <p:tag name="KSO_WM_UNIT_TYPE" val="i"/>
  <p:tag name="KSO_WM_UNIT_INDEX" val="80"/>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6"/>
  <p:tag name="KSO_WM_UNIT_LAYERLEVEL" val="1"/>
  <p:tag name="KSO_WM_TAG_VERSION" val="1.0"/>
  <p:tag name="KSO_WM_UNIT_TYPE" val="i"/>
  <p:tag name="KSO_WM_UNIT_INDEX" val="26"/>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2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81"/>
  <p:tag name="KSO_WM_UNIT_LAYERLEVEL" val="1"/>
  <p:tag name="KSO_WM_TAG_VERSION" val="1.0"/>
  <p:tag name="KSO_WM_UNIT_TYPE" val="i"/>
  <p:tag name="KSO_WM_UNIT_INDEX" val="81"/>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7"/>
  <p:tag name="KSO_WM_UNIT_LAYERLEVEL" val="1"/>
  <p:tag name="KSO_WM_TAG_VERSION" val="1.0"/>
  <p:tag name="KSO_WM_UNIT_TYPE" val="i"/>
  <p:tag name="KSO_WM_UNIT_INDEX" val="27"/>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TYPE" val="h_f"/>
  <p:tag name="KSO_WM_UNIT_INDEX" val="1_1"/>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TYPE" val="h_f"/>
  <p:tag name="KSO_WM_UNIT_INDEX" val="2_1"/>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8"/>
  <p:tag name="KSO_WM_UNIT_LAYERLEVEL" val="1"/>
  <p:tag name="KSO_WM_TAG_VERSION" val="1.0"/>
  <p:tag name="KSO_WM_UNIT_TYPE" val="i"/>
  <p:tag name="KSO_WM_UNIT_INDEX" val="28"/>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9"/>
  <p:tag name="KSO_WM_UNIT_LAYERLEVEL" val="1"/>
  <p:tag name="KSO_WM_TAG_VERSION" val="1.0"/>
  <p:tag name="KSO_WM_UNIT_TYPE" val="i"/>
  <p:tag name="KSO_WM_UNIT_INDEX" val="29"/>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UNIT_TYPE" val="i"/>
  <p:tag name="KSO_WM_UNIT_INDEX" val="1"/>
</p:tagLst>
</file>

<file path=ppt/tags/tag29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UNIT_TYPE" val="i"/>
  <p:tag name="KSO_WM_UNIT_INDEX" val="2"/>
</p:tagLst>
</file>

<file path=ppt/tags/tag29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UNIT_TYPE" val="i"/>
  <p:tag name="KSO_WM_UNIT_INDEX" val="3"/>
</p:tagLst>
</file>

<file path=ppt/tags/tag29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UNIT_TYPE" val="i"/>
  <p:tag name="KSO_WM_UNIT_INDEX" val="4"/>
</p:tagLst>
</file>

<file path=ppt/tags/tag29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UNIT_TYPE" val="i"/>
  <p:tag name="KSO_WM_UNIT_INDEX" val="5"/>
</p:tagLst>
</file>

<file path=ppt/tags/tag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UNIT_TYPE" val="i"/>
  <p:tag name="KSO_WM_UNIT_INDEX" val="3"/>
</p:tagLst>
</file>

<file path=ppt/tags/tag3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0"/>
  <p:tag name="KSO_WM_UNIT_LAYERLEVEL" val="1"/>
  <p:tag name="KSO_WM_TAG_VERSION" val="1.0"/>
  <p:tag name="KSO_WM_UNIT_TYPE" val="i"/>
  <p:tag name="KSO_WM_UNIT_INDEX" val="30"/>
</p:tagLst>
</file>

<file path=ppt/tags/tag30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UNIT_TYPE" val="i"/>
  <p:tag name="KSO_WM_UNIT_INDEX" val="6"/>
</p:tagLst>
</file>

<file path=ppt/tags/tag30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UNIT_TYPE" val="i"/>
  <p:tag name="KSO_WM_UNIT_INDEX" val="7"/>
</p:tagLst>
</file>

<file path=ppt/tags/tag30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8"/>
  <p:tag name="KSO_WM_UNIT_LAYERLEVEL" val="1"/>
  <p:tag name="KSO_WM_TAG_VERSION" val="1.0"/>
  <p:tag name="KSO_WM_UNIT_TYPE" val="i"/>
  <p:tag name="KSO_WM_UNIT_INDEX" val="8"/>
</p:tagLst>
</file>

<file path=ppt/tags/tag30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9"/>
  <p:tag name="KSO_WM_UNIT_LAYERLEVEL" val="1"/>
  <p:tag name="KSO_WM_TAG_VERSION" val="1.0"/>
  <p:tag name="KSO_WM_UNIT_TYPE" val="i"/>
  <p:tag name="KSO_WM_UNIT_INDEX" val="9"/>
</p:tagLst>
</file>

<file path=ppt/tags/tag30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0"/>
  <p:tag name="KSO_WM_UNIT_LAYERLEVEL" val="1"/>
  <p:tag name="KSO_WM_TAG_VERSION" val="1.0"/>
  <p:tag name="KSO_WM_UNIT_TYPE" val="i"/>
  <p:tag name="KSO_WM_UNIT_INDEX" val="10"/>
</p:tagLst>
</file>

<file path=ppt/tags/tag30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1"/>
  <p:tag name="KSO_WM_UNIT_LAYERLEVEL" val="1"/>
  <p:tag name="KSO_WM_TAG_VERSION" val="1.0"/>
  <p:tag name="KSO_WM_UNIT_TYPE" val="i"/>
  <p:tag name="KSO_WM_UNIT_INDEX" val="11"/>
</p:tagLst>
</file>

<file path=ppt/tags/tag30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2"/>
  <p:tag name="KSO_WM_UNIT_LAYERLEVEL" val="1"/>
  <p:tag name="KSO_WM_TAG_VERSION" val="1.0"/>
  <p:tag name="KSO_WM_UNIT_TYPE" val="i"/>
  <p:tag name="KSO_WM_UNIT_INDEX" val="12"/>
</p:tagLst>
</file>

<file path=ppt/tags/tag30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3"/>
  <p:tag name="KSO_WM_UNIT_LAYERLEVEL" val="1"/>
  <p:tag name="KSO_WM_TAG_VERSION" val="1.0"/>
  <p:tag name="KSO_WM_UNIT_TYPE" val="i"/>
  <p:tag name="KSO_WM_UNIT_INDEX" val="13"/>
</p:tagLst>
</file>

<file path=ppt/tags/tag30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4"/>
  <p:tag name="KSO_WM_UNIT_LAYERLEVEL" val="1"/>
  <p:tag name="KSO_WM_TAG_VERSION" val="1.0"/>
  <p:tag name="KSO_WM_UNIT_TYPE" val="i"/>
  <p:tag name="KSO_WM_UNIT_INDEX" val="14"/>
</p:tagLst>
</file>

<file path=ppt/tags/tag30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5"/>
  <p:tag name="KSO_WM_UNIT_LAYERLEVEL" val="1"/>
  <p:tag name="KSO_WM_TAG_VERSION" val="1.0"/>
  <p:tag name="KSO_WM_UNIT_TYPE" val="i"/>
  <p:tag name="KSO_WM_UNIT_INDEX" val="15"/>
</p:tagLst>
</file>

<file path=ppt/tags/tag3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1"/>
  <p:tag name="KSO_WM_UNIT_LAYERLEVEL" val="1"/>
  <p:tag name="KSO_WM_TAG_VERSION" val="1.0"/>
  <p:tag name="KSO_WM_UNIT_TYPE" val="i"/>
  <p:tag name="KSO_WM_UNIT_INDEX" val="31"/>
</p:tagLst>
</file>

<file path=ppt/tags/tag31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6"/>
  <p:tag name="KSO_WM_UNIT_LAYERLEVEL" val="1"/>
  <p:tag name="KSO_WM_TAG_VERSION" val="1.0"/>
  <p:tag name="KSO_WM_UNIT_TYPE" val="i"/>
  <p:tag name="KSO_WM_UNIT_INDEX" val="16"/>
</p:tagLst>
</file>

<file path=ppt/tags/tag31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7"/>
  <p:tag name="KSO_WM_UNIT_LAYERLEVEL" val="1"/>
  <p:tag name="KSO_WM_TAG_VERSION" val="1.0"/>
  <p:tag name="KSO_WM_UNIT_TYPE" val="i"/>
  <p:tag name="KSO_WM_UNIT_INDEX" val="17"/>
</p:tagLst>
</file>

<file path=ppt/tags/tag31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8"/>
  <p:tag name="KSO_WM_UNIT_LAYERLEVEL" val="1"/>
  <p:tag name="KSO_WM_TAG_VERSION" val="1.0"/>
  <p:tag name="KSO_WM_UNIT_TYPE" val="i"/>
  <p:tag name="KSO_WM_UNIT_INDEX" val="18"/>
</p:tagLst>
</file>

<file path=ppt/tags/tag31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9"/>
  <p:tag name="KSO_WM_UNIT_LAYERLEVEL" val="1"/>
  <p:tag name="KSO_WM_TAG_VERSION" val="1.0"/>
  <p:tag name="KSO_WM_UNIT_TYPE" val="i"/>
  <p:tag name="KSO_WM_UNIT_INDEX" val="19"/>
</p:tagLst>
</file>

<file path=ppt/tags/tag31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0"/>
  <p:tag name="KSO_WM_UNIT_LAYERLEVEL" val="1"/>
  <p:tag name="KSO_WM_TAG_VERSION" val="1.0"/>
  <p:tag name="KSO_WM_UNIT_TYPE" val="i"/>
  <p:tag name="KSO_WM_UNIT_INDEX" val="20"/>
</p:tagLst>
</file>

<file path=ppt/tags/tag31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1"/>
  <p:tag name="KSO_WM_UNIT_LAYERLEVEL" val="1"/>
  <p:tag name="KSO_WM_TAG_VERSION" val="1.0"/>
  <p:tag name="KSO_WM_UNIT_TYPE" val="i"/>
  <p:tag name="KSO_WM_UNIT_INDEX" val="21"/>
</p:tagLst>
</file>

<file path=ppt/tags/tag31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2"/>
  <p:tag name="KSO_WM_UNIT_LAYERLEVEL" val="1"/>
  <p:tag name="KSO_WM_TAG_VERSION" val="1.0"/>
  <p:tag name="KSO_WM_UNIT_TYPE" val="i"/>
  <p:tag name="KSO_WM_UNIT_INDEX" val="22"/>
</p:tagLst>
</file>

<file path=ppt/tags/tag31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3"/>
  <p:tag name="KSO_WM_UNIT_LAYERLEVEL" val="1"/>
  <p:tag name="KSO_WM_TAG_VERSION" val="1.0"/>
  <p:tag name="KSO_WM_UNIT_TYPE" val="i"/>
  <p:tag name="KSO_WM_UNIT_INDEX" val="23"/>
</p:tagLst>
</file>

<file path=ppt/tags/tag31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4"/>
  <p:tag name="KSO_WM_UNIT_LAYERLEVEL" val="1"/>
  <p:tag name="KSO_WM_TAG_VERSION" val="1.0"/>
  <p:tag name="KSO_WM_UNIT_TYPE" val="i"/>
  <p:tag name="KSO_WM_UNIT_INDEX" val="24"/>
</p:tagLst>
</file>

<file path=ppt/tags/tag31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5"/>
  <p:tag name="KSO_WM_UNIT_LAYERLEVEL" val="1"/>
  <p:tag name="KSO_WM_TAG_VERSION" val="1.0"/>
  <p:tag name="KSO_WM_UNIT_TYPE" val="i"/>
  <p:tag name="KSO_WM_UNIT_INDEX" val="25"/>
</p:tagLst>
</file>

<file path=ppt/tags/tag3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2"/>
  <p:tag name="KSO_WM_UNIT_LAYERLEVEL" val="1"/>
  <p:tag name="KSO_WM_TAG_VERSION" val="1.0"/>
  <p:tag name="KSO_WM_UNIT_TYPE" val="i"/>
  <p:tag name="KSO_WM_UNIT_INDEX" val="32"/>
</p:tagLst>
</file>

<file path=ppt/tags/tag32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6"/>
  <p:tag name="KSO_WM_UNIT_LAYERLEVEL" val="1"/>
  <p:tag name="KSO_WM_TAG_VERSION" val="1.0"/>
  <p:tag name="KSO_WM_UNIT_TYPE" val="i"/>
  <p:tag name="KSO_WM_UNIT_INDEX" val="26"/>
</p:tagLst>
</file>

<file path=ppt/tags/tag32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7"/>
  <p:tag name="KSO_WM_UNIT_LAYERLEVEL" val="1"/>
  <p:tag name="KSO_WM_TAG_VERSION" val="1.0"/>
  <p:tag name="KSO_WM_UNIT_TYPE" val="i"/>
  <p:tag name="KSO_WM_UNIT_INDEX" val="27"/>
</p:tagLst>
</file>

<file path=ppt/tags/tag32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8"/>
  <p:tag name="KSO_WM_UNIT_LAYERLEVEL" val="1"/>
  <p:tag name="KSO_WM_TAG_VERSION" val="1.0"/>
  <p:tag name="KSO_WM_UNIT_TYPE" val="i"/>
  <p:tag name="KSO_WM_UNIT_INDEX" val="28"/>
</p:tagLst>
</file>

<file path=ppt/tags/tag32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9"/>
  <p:tag name="KSO_WM_UNIT_LAYERLEVEL" val="1"/>
  <p:tag name="KSO_WM_TAG_VERSION" val="1.0"/>
  <p:tag name="KSO_WM_UNIT_TYPE" val="i"/>
  <p:tag name="KSO_WM_UNIT_INDEX" val="29"/>
</p:tagLst>
</file>

<file path=ppt/tags/tag32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0"/>
  <p:tag name="KSO_WM_UNIT_LAYERLEVEL" val="1"/>
  <p:tag name="KSO_WM_TAG_VERSION" val="1.0"/>
  <p:tag name="KSO_WM_UNIT_TYPE" val="i"/>
  <p:tag name="KSO_WM_UNIT_INDEX" val="30"/>
</p:tagLst>
</file>

<file path=ppt/tags/tag32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1"/>
  <p:tag name="KSO_WM_UNIT_LAYERLEVEL" val="1"/>
  <p:tag name="KSO_WM_TAG_VERSION" val="1.0"/>
  <p:tag name="KSO_WM_UNIT_TYPE" val="i"/>
  <p:tag name="KSO_WM_UNIT_INDEX" val="31"/>
</p:tagLst>
</file>

<file path=ppt/tags/tag32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2"/>
  <p:tag name="KSO_WM_UNIT_LAYERLEVEL" val="1"/>
  <p:tag name="KSO_WM_TAG_VERSION" val="1.0"/>
  <p:tag name="KSO_WM_UNIT_TYPE" val="i"/>
  <p:tag name="KSO_WM_UNIT_INDEX" val="32"/>
</p:tagLst>
</file>

<file path=ppt/tags/tag32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3"/>
  <p:tag name="KSO_WM_UNIT_LAYERLEVEL" val="1"/>
  <p:tag name="KSO_WM_TAG_VERSION" val="1.0"/>
  <p:tag name="KSO_WM_UNIT_TYPE" val="i"/>
  <p:tag name="KSO_WM_UNIT_INDEX" val="33"/>
</p:tagLst>
</file>

<file path=ppt/tags/tag32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4"/>
  <p:tag name="KSO_WM_UNIT_LAYERLEVEL" val="1"/>
  <p:tag name="KSO_WM_TAG_VERSION" val="1.0"/>
  <p:tag name="KSO_WM_UNIT_TYPE" val="i"/>
  <p:tag name="KSO_WM_UNIT_INDEX" val="34"/>
</p:tagLst>
</file>

<file path=ppt/tags/tag32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5"/>
  <p:tag name="KSO_WM_UNIT_LAYERLEVEL" val="1"/>
  <p:tag name="KSO_WM_TAG_VERSION" val="1.0"/>
  <p:tag name="KSO_WM_UNIT_TYPE" val="i"/>
  <p:tag name="KSO_WM_UNIT_INDEX" val="35"/>
</p:tagLst>
</file>

<file path=ppt/tags/tag3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3"/>
  <p:tag name="KSO_WM_UNIT_LAYERLEVEL" val="1"/>
  <p:tag name="KSO_WM_TAG_VERSION" val="1.0"/>
  <p:tag name="KSO_WM_UNIT_TYPE" val="i"/>
  <p:tag name="KSO_WM_UNIT_INDEX" val="33"/>
</p:tagLst>
</file>

<file path=ppt/tags/tag33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6"/>
  <p:tag name="KSO_WM_UNIT_LAYERLEVEL" val="1"/>
  <p:tag name="KSO_WM_TAG_VERSION" val="1.0"/>
  <p:tag name="KSO_WM_UNIT_TYPE" val="i"/>
  <p:tag name="KSO_WM_UNIT_INDEX" val="36"/>
</p:tagLst>
</file>

<file path=ppt/tags/tag33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7"/>
  <p:tag name="KSO_WM_UNIT_LAYERLEVEL" val="1"/>
  <p:tag name="KSO_WM_TAG_VERSION" val="1.0"/>
  <p:tag name="KSO_WM_UNIT_TYPE" val="i"/>
  <p:tag name="KSO_WM_UNIT_INDEX" val="37"/>
</p:tagLst>
</file>

<file path=ppt/tags/tag33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8"/>
  <p:tag name="KSO_WM_UNIT_LAYERLEVEL" val="1"/>
  <p:tag name="KSO_WM_TAG_VERSION" val="1.0"/>
  <p:tag name="KSO_WM_UNIT_TYPE" val="i"/>
  <p:tag name="KSO_WM_UNIT_INDEX" val="38"/>
</p:tagLst>
</file>

<file path=ppt/tags/tag33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9"/>
  <p:tag name="KSO_WM_UNIT_LAYERLEVEL" val="1"/>
  <p:tag name="KSO_WM_TAG_VERSION" val="1.0"/>
  <p:tag name="KSO_WM_UNIT_TYPE" val="i"/>
  <p:tag name="KSO_WM_UNIT_INDEX" val="39"/>
</p:tagLst>
</file>

<file path=ppt/tags/tag33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0"/>
  <p:tag name="KSO_WM_UNIT_LAYERLEVEL" val="1"/>
  <p:tag name="KSO_WM_TAG_VERSION" val="1.0"/>
  <p:tag name="KSO_WM_UNIT_TYPE" val="i"/>
  <p:tag name="KSO_WM_UNIT_INDEX" val="40"/>
</p:tagLst>
</file>

<file path=ppt/tags/tag33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1"/>
  <p:tag name="KSO_WM_UNIT_LAYERLEVEL" val="1"/>
  <p:tag name="KSO_WM_TAG_VERSION" val="1.0"/>
  <p:tag name="KSO_WM_UNIT_TYPE" val="i"/>
  <p:tag name="KSO_WM_UNIT_INDEX" val="41"/>
</p:tagLst>
</file>

<file path=ppt/tags/tag33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2"/>
  <p:tag name="KSO_WM_UNIT_LAYERLEVEL" val="1"/>
  <p:tag name="KSO_WM_TAG_VERSION" val="1.0"/>
  <p:tag name="KSO_WM_UNIT_TYPE" val="i"/>
  <p:tag name="KSO_WM_UNIT_INDEX" val="42"/>
</p:tagLst>
</file>

<file path=ppt/tags/tag33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3"/>
  <p:tag name="KSO_WM_UNIT_LAYERLEVEL" val="1"/>
  <p:tag name="KSO_WM_TAG_VERSION" val="1.0"/>
  <p:tag name="KSO_WM_UNIT_TYPE" val="i"/>
  <p:tag name="KSO_WM_UNIT_INDEX" val="43"/>
</p:tagLst>
</file>

<file path=ppt/tags/tag33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4"/>
  <p:tag name="KSO_WM_UNIT_LAYERLEVEL" val="1"/>
  <p:tag name="KSO_WM_TAG_VERSION" val="1.0"/>
  <p:tag name="KSO_WM_UNIT_TYPE" val="i"/>
  <p:tag name="KSO_WM_UNIT_INDEX" val="44"/>
</p:tagLst>
</file>

<file path=ppt/tags/tag33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5"/>
  <p:tag name="KSO_WM_UNIT_LAYERLEVEL" val="1"/>
  <p:tag name="KSO_WM_TAG_VERSION" val="1.0"/>
  <p:tag name="KSO_WM_UNIT_TYPE" val="i"/>
  <p:tag name="KSO_WM_UNIT_INDEX" val="45"/>
</p:tagLst>
</file>

<file path=ppt/tags/tag3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4"/>
  <p:tag name="KSO_WM_UNIT_LAYERLEVEL" val="1"/>
  <p:tag name="KSO_WM_TAG_VERSION" val="1.0"/>
  <p:tag name="KSO_WM_UNIT_TYPE" val="i"/>
  <p:tag name="KSO_WM_UNIT_INDEX" val="34"/>
</p:tagLst>
</file>

<file path=ppt/tags/tag34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6"/>
  <p:tag name="KSO_WM_UNIT_LAYERLEVEL" val="1"/>
  <p:tag name="KSO_WM_TAG_VERSION" val="1.0"/>
  <p:tag name="KSO_WM_UNIT_TYPE" val="i"/>
  <p:tag name="KSO_WM_UNIT_INDEX" val="46"/>
</p:tagLst>
</file>

<file path=ppt/tags/tag34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7"/>
  <p:tag name="KSO_WM_UNIT_LAYERLEVEL" val="1"/>
  <p:tag name="KSO_WM_TAG_VERSION" val="1.0"/>
  <p:tag name="KSO_WM_UNIT_TYPE" val="i"/>
  <p:tag name="KSO_WM_UNIT_INDEX" val="47"/>
</p:tagLst>
</file>

<file path=ppt/tags/tag34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8"/>
  <p:tag name="KSO_WM_UNIT_LAYERLEVEL" val="1"/>
  <p:tag name="KSO_WM_TAG_VERSION" val="1.0"/>
  <p:tag name="KSO_WM_UNIT_TYPE" val="i"/>
  <p:tag name="KSO_WM_UNIT_INDEX" val="48"/>
</p:tagLst>
</file>

<file path=ppt/tags/tag34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9"/>
  <p:tag name="KSO_WM_UNIT_LAYERLEVEL" val="1"/>
  <p:tag name="KSO_WM_TAG_VERSION" val="1.0"/>
  <p:tag name="KSO_WM_UNIT_TYPE" val="i"/>
  <p:tag name="KSO_WM_UNIT_INDEX" val="49"/>
</p:tagLst>
</file>

<file path=ppt/tags/tag34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0"/>
  <p:tag name="KSO_WM_UNIT_LAYERLEVEL" val="1"/>
  <p:tag name="KSO_WM_TAG_VERSION" val="1.0"/>
  <p:tag name="KSO_WM_UNIT_TYPE" val="i"/>
  <p:tag name="KSO_WM_UNIT_INDEX" val="50"/>
</p:tagLst>
</file>

<file path=ppt/tags/tag34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1"/>
  <p:tag name="KSO_WM_UNIT_LAYERLEVEL" val="1"/>
  <p:tag name="KSO_WM_TAG_VERSION" val="1.0"/>
  <p:tag name="KSO_WM_UNIT_TYPE" val="i"/>
  <p:tag name="KSO_WM_UNIT_INDEX" val="51"/>
</p:tagLst>
</file>

<file path=ppt/tags/tag34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2"/>
  <p:tag name="KSO_WM_UNIT_LAYERLEVEL" val="1"/>
  <p:tag name="KSO_WM_TAG_VERSION" val="1.0"/>
  <p:tag name="KSO_WM_UNIT_TYPE" val="i"/>
  <p:tag name="KSO_WM_UNIT_INDEX" val="52"/>
</p:tagLst>
</file>

<file path=ppt/tags/tag34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3"/>
  <p:tag name="KSO_WM_UNIT_LAYERLEVEL" val="1"/>
  <p:tag name="KSO_WM_TAG_VERSION" val="1.0"/>
  <p:tag name="KSO_WM_UNIT_TYPE" val="i"/>
  <p:tag name="KSO_WM_UNIT_INDEX" val="53"/>
</p:tagLst>
</file>

<file path=ppt/tags/tag34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4"/>
  <p:tag name="KSO_WM_UNIT_LAYERLEVEL" val="1"/>
  <p:tag name="KSO_WM_TAG_VERSION" val="1.0"/>
  <p:tag name="KSO_WM_UNIT_TYPE" val="i"/>
  <p:tag name="KSO_WM_UNIT_INDEX" val="54"/>
</p:tagLst>
</file>

<file path=ppt/tags/tag34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5"/>
  <p:tag name="KSO_WM_UNIT_LAYERLEVEL" val="1"/>
  <p:tag name="KSO_WM_TAG_VERSION" val="1.0"/>
  <p:tag name="KSO_WM_UNIT_TYPE" val="i"/>
  <p:tag name="KSO_WM_UNIT_INDEX" val="55"/>
</p:tagLst>
</file>

<file path=ppt/tags/tag3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5"/>
  <p:tag name="KSO_WM_UNIT_LAYERLEVEL" val="1"/>
  <p:tag name="KSO_WM_TAG_VERSION" val="1.0"/>
  <p:tag name="KSO_WM_UNIT_TYPE" val="i"/>
  <p:tag name="KSO_WM_UNIT_INDEX" val="35"/>
</p:tagLst>
</file>

<file path=ppt/tags/tag35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6"/>
  <p:tag name="KSO_WM_UNIT_LAYERLEVEL" val="1"/>
  <p:tag name="KSO_WM_TAG_VERSION" val="1.0"/>
  <p:tag name="KSO_WM_UNIT_TYPE" val="i"/>
  <p:tag name="KSO_WM_UNIT_INDEX" val="56"/>
</p:tagLst>
</file>

<file path=ppt/tags/tag35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7"/>
  <p:tag name="KSO_WM_UNIT_LAYERLEVEL" val="1"/>
  <p:tag name="KSO_WM_TAG_VERSION" val="1.0"/>
  <p:tag name="KSO_WM_UNIT_TYPE" val="i"/>
  <p:tag name="KSO_WM_UNIT_INDEX" val="57"/>
</p:tagLst>
</file>

<file path=ppt/tags/tag35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8"/>
  <p:tag name="KSO_WM_UNIT_LAYERLEVEL" val="1"/>
  <p:tag name="KSO_WM_TAG_VERSION" val="1.0"/>
  <p:tag name="KSO_WM_UNIT_TYPE" val="i"/>
  <p:tag name="KSO_WM_UNIT_INDEX" val="58"/>
</p:tagLst>
</file>

<file path=ppt/tags/tag35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9"/>
  <p:tag name="KSO_WM_UNIT_LAYERLEVEL" val="1"/>
  <p:tag name="KSO_WM_TAG_VERSION" val="1.0"/>
  <p:tag name="KSO_WM_UNIT_TYPE" val="i"/>
  <p:tag name="KSO_WM_UNIT_INDEX" val="59"/>
</p:tagLst>
</file>

<file path=ppt/tags/tag35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0"/>
  <p:tag name="KSO_WM_UNIT_LAYERLEVEL" val="1"/>
  <p:tag name="KSO_WM_TAG_VERSION" val="1.0"/>
  <p:tag name="KSO_WM_UNIT_TYPE" val="i"/>
  <p:tag name="KSO_WM_UNIT_INDEX" val="60"/>
</p:tagLst>
</file>

<file path=ppt/tags/tag35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1"/>
  <p:tag name="KSO_WM_UNIT_LAYERLEVEL" val="1"/>
  <p:tag name="KSO_WM_TAG_VERSION" val="1.0"/>
  <p:tag name="KSO_WM_UNIT_TYPE" val="i"/>
  <p:tag name="KSO_WM_UNIT_INDEX" val="61"/>
</p:tagLst>
</file>

<file path=ppt/tags/tag35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2"/>
  <p:tag name="KSO_WM_UNIT_LAYERLEVEL" val="1"/>
  <p:tag name="KSO_WM_TAG_VERSION" val="1.0"/>
  <p:tag name="KSO_WM_UNIT_TYPE" val="i"/>
  <p:tag name="KSO_WM_UNIT_INDEX" val="62"/>
</p:tagLst>
</file>

<file path=ppt/tags/tag35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3"/>
  <p:tag name="KSO_WM_UNIT_LAYERLEVEL" val="1"/>
  <p:tag name="KSO_WM_TAG_VERSION" val="1.0"/>
  <p:tag name="KSO_WM_UNIT_TYPE" val="i"/>
  <p:tag name="KSO_WM_UNIT_INDEX" val="63"/>
</p:tagLst>
</file>

<file path=ppt/tags/tag35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4"/>
  <p:tag name="KSO_WM_UNIT_LAYERLEVEL" val="1"/>
  <p:tag name="KSO_WM_TAG_VERSION" val="1.0"/>
  <p:tag name="KSO_WM_UNIT_TYPE" val="i"/>
  <p:tag name="KSO_WM_UNIT_INDEX" val="64"/>
</p:tagLst>
</file>

<file path=ppt/tags/tag35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5"/>
  <p:tag name="KSO_WM_UNIT_LAYERLEVEL" val="1"/>
  <p:tag name="KSO_WM_TAG_VERSION" val="1.0"/>
  <p:tag name="KSO_WM_UNIT_TYPE" val="i"/>
  <p:tag name="KSO_WM_UNIT_INDEX" val="65"/>
</p:tagLst>
</file>

<file path=ppt/tags/tag3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6"/>
  <p:tag name="KSO_WM_UNIT_LAYERLEVEL" val="1"/>
  <p:tag name="KSO_WM_TAG_VERSION" val="1.0"/>
  <p:tag name="KSO_WM_UNIT_TYPE" val="i"/>
  <p:tag name="KSO_WM_UNIT_INDEX" val="36"/>
</p:tagLst>
</file>

<file path=ppt/tags/tag36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6"/>
  <p:tag name="KSO_WM_UNIT_LAYERLEVEL" val="1"/>
  <p:tag name="KSO_WM_TAG_VERSION" val="1.0"/>
  <p:tag name="KSO_WM_UNIT_TYPE" val="i"/>
  <p:tag name="KSO_WM_UNIT_INDEX" val="66"/>
</p:tagLst>
</file>

<file path=ppt/tags/tag36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7"/>
  <p:tag name="KSO_WM_UNIT_LAYERLEVEL" val="1"/>
  <p:tag name="KSO_WM_TAG_VERSION" val="1.0"/>
  <p:tag name="KSO_WM_UNIT_TYPE" val="i"/>
  <p:tag name="KSO_WM_UNIT_INDEX" val="67"/>
</p:tagLst>
</file>

<file path=ppt/tags/tag36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8"/>
  <p:tag name="KSO_WM_UNIT_LAYERLEVEL" val="1"/>
  <p:tag name="KSO_WM_TAG_VERSION" val="1.0"/>
  <p:tag name="KSO_WM_UNIT_TYPE" val="i"/>
  <p:tag name="KSO_WM_UNIT_INDEX" val="68"/>
</p:tagLst>
</file>

<file path=ppt/tags/tag36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9"/>
  <p:tag name="KSO_WM_UNIT_LAYERLEVEL" val="1"/>
  <p:tag name="KSO_WM_TAG_VERSION" val="1.0"/>
  <p:tag name="KSO_WM_UNIT_TYPE" val="i"/>
  <p:tag name="KSO_WM_UNIT_INDEX" val="69"/>
</p:tagLst>
</file>

<file path=ppt/tags/tag36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0"/>
  <p:tag name="KSO_WM_UNIT_LAYERLEVEL" val="1"/>
  <p:tag name="KSO_WM_TAG_VERSION" val="1.0"/>
  <p:tag name="KSO_WM_UNIT_TYPE" val="i"/>
  <p:tag name="KSO_WM_UNIT_INDEX" val="70"/>
</p:tagLst>
</file>

<file path=ppt/tags/tag36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1"/>
  <p:tag name="KSO_WM_UNIT_LAYERLEVEL" val="1"/>
  <p:tag name="KSO_WM_TAG_VERSION" val="1.0"/>
  <p:tag name="KSO_WM_UNIT_TYPE" val="i"/>
  <p:tag name="KSO_WM_UNIT_INDEX" val="71"/>
</p:tagLst>
</file>

<file path=ppt/tags/tag36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2"/>
  <p:tag name="KSO_WM_UNIT_LAYERLEVEL" val="1"/>
  <p:tag name="KSO_WM_TAG_VERSION" val="1.0"/>
  <p:tag name="KSO_WM_UNIT_TYPE" val="i"/>
  <p:tag name="KSO_WM_UNIT_INDEX" val="72"/>
</p:tagLst>
</file>

<file path=ppt/tags/tag36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3"/>
  <p:tag name="KSO_WM_UNIT_LAYERLEVEL" val="1"/>
  <p:tag name="KSO_WM_TAG_VERSION" val="1.0"/>
  <p:tag name="KSO_WM_UNIT_TYPE" val="i"/>
  <p:tag name="KSO_WM_UNIT_INDEX" val="73"/>
</p:tagLst>
</file>

<file path=ppt/tags/tag36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4"/>
  <p:tag name="KSO_WM_UNIT_LAYERLEVEL" val="1"/>
  <p:tag name="KSO_WM_TAG_VERSION" val="1.0"/>
  <p:tag name="KSO_WM_UNIT_TYPE" val="i"/>
  <p:tag name="KSO_WM_UNIT_INDEX" val="74"/>
</p:tagLst>
</file>

<file path=ppt/tags/tag36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5"/>
  <p:tag name="KSO_WM_UNIT_LAYERLEVEL" val="1"/>
  <p:tag name="KSO_WM_TAG_VERSION" val="1.0"/>
  <p:tag name="KSO_WM_UNIT_TYPE" val="i"/>
  <p:tag name="KSO_WM_UNIT_INDEX" val="75"/>
</p:tagLst>
</file>

<file path=ppt/tags/tag3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7"/>
  <p:tag name="KSO_WM_UNIT_LAYERLEVEL" val="1"/>
  <p:tag name="KSO_WM_TAG_VERSION" val="1.0"/>
  <p:tag name="KSO_WM_UNIT_TYPE" val="i"/>
  <p:tag name="KSO_WM_UNIT_INDEX" val="37"/>
</p:tagLst>
</file>

<file path=ppt/tags/tag37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6"/>
  <p:tag name="KSO_WM_UNIT_LAYERLEVEL" val="1"/>
  <p:tag name="KSO_WM_TAG_VERSION" val="1.0"/>
  <p:tag name="KSO_WM_UNIT_TYPE" val="i"/>
  <p:tag name="KSO_WM_UNIT_INDEX" val="76"/>
</p:tagLst>
</file>

<file path=ppt/tags/tag37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7"/>
  <p:tag name="KSO_WM_UNIT_LAYERLEVEL" val="1"/>
  <p:tag name="KSO_WM_TAG_VERSION" val="1.0"/>
  <p:tag name="KSO_WM_UNIT_TYPE" val="i"/>
  <p:tag name="KSO_WM_UNIT_INDEX" val="77"/>
</p:tagLst>
</file>

<file path=ppt/tags/tag37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8"/>
  <p:tag name="KSO_WM_UNIT_LAYERLEVEL" val="1"/>
  <p:tag name="KSO_WM_TAG_VERSION" val="1.0"/>
  <p:tag name="KSO_WM_UNIT_TYPE" val="i"/>
  <p:tag name="KSO_WM_UNIT_INDEX" val="78"/>
</p:tagLst>
</file>

<file path=ppt/tags/tag37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9"/>
  <p:tag name="KSO_WM_UNIT_LAYERLEVEL" val="1"/>
  <p:tag name="KSO_WM_TAG_VERSION" val="1.0"/>
  <p:tag name="KSO_WM_UNIT_TYPE" val="i"/>
  <p:tag name="KSO_WM_UNIT_INDEX" val="79"/>
</p:tagLst>
</file>

<file path=ppt/tags/tag37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80"/>
  <p:tag name="KSO_WM_UNIT_LAYERLEVEL" val="1"/>
  <p:tag name="KSO_WM_TAG_VERSION" val="1.0"/>
  <p:tag name="KSO_WM_UNIT_TYPE" val="i"/>
  <p:tag name="KSO_WM_UNIT_INDEX" val="80"/>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1"/>
  <p:tag name="KSO_WM_UNIT_LAYERLEVEL" val="1"/>
  <p:tag name="KSO_WM_TAG_VERSION" val="1.0"/>
  <p:tag name="KSO_WM_BEAUTIFY_FLAG" val="#wm#"/>
  <p:tag name="KSO_WM_UNIT_SUBTYPE" val="c"/>
  <p:tag name="KSO_WM_UNIT_PRESET_TEXT" val="2023-7-18"/>
  <p:tag name="KSO_WM_UNIT_NOCLEAR" val="0"/>
  <p:tag name="KSO_WM_UNIT_VALUE" val="16"/>
  <p:tag name="KSO_WM_UNIT_TYPE" val="f"/>
  <p:tag name="KSO_WM_UNIT_INDEX" val="1"/>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NOCLEAR" val="0"/>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3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8"/>
  <p:tag name="KSO_WM_UNIT_LAYERLEVEL" val="1"/>
  <p:tag name="KSO_WM_TAG_VERSION" val="1.0"/>
  <p:tag name="KSO_WM_UNIT_TYPE" val="i"/>
  <p:tag name="KSO_WM_UNIT_INDEX" val="38"/>
</p:tagLst>
</file>

<file path=ppt/tags/tag38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11*i*81"/>
  <p:tag name="KSO_WM_UNIT_LAYERLEVEL" val="1"/>
  <p:tag name="KSO_WM_TAG_VERSION" val="1.0"/>
  <p:tag name="KSO_WM_UNIT_TYPE" val="i"/>
  <p:tag name="KSO_WM_UNIT_INDEX" val="81"/>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82"/>
  <p:tag name="KSO_WM_UNIT_LAYERLEVEL" val="1"/>
  <p:tag name="KSO_WM_TAG_VERSION" val="1.0"/>
  <p:tag name="KSO_WM_BEAUTIFY_FLAG" val="#wm#"/>
  <p:tag name="KSO_WM_UNIT_TYPE" val="i"/>
  <p:tag name="KSO_WM_UNIT_INDEX" val="82"/>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0985"/>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g"/>
  <p:tag name="KSO_WM_UNIT_PRESET_TEXT" val="单击此处编辑母版文本样式&#10;二级&#10;三级&#10;四级&#10;五级"/>
  <p:tag name="KSO_WM_UNIT_NOCLEAR" val="0"/>
  <p:tag name="KSO_WM_UNIT_VALUE" val="340"/>
  <p:tag name="KSO_WM_UNIT_TYPE" val="f"/>
  <p:tag name="KSO_WM_UNIT_INDEX" val="1"/>
  <p:tag name="KSO_WM_TEMPLATE_CATEGORY" val="custom"/>
  <p:tag name="KSO_WM_TEMPLATE_INDEX" val="20230985"/>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UNIT_TYPE" val="i"/>
  <p:tag name="KSO_WM_UNIT_INDEX" val="1"/>
</p:tagLst>
</file>

<file path=ppt/tags/tag3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9"/>
  <p:tag name="KSO_WM_UNIT_LAYERLEVEL" val="1"/>
  <p:tag name="KSO_WM_TAG_VERSION" val="1.0"/>
  <p:tag name="KSO_WM_UNIT_TYPE" val="i"/>
  <p:tag name="KSO_WM_UNIT_INDEX" val="39"/>
</p:tagLst>
</file>

<file path=ppt/tags/tag39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UNIT_TYPE" val="i"/>
  <p:tag name="KSO_WM_UNIT_INDEX" val="2"/>
</p:tagLst>
</file>

<file path=ppt/tags/tag39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UNIT_TYPE" val="i"/>
  <p:tag name="KSO_WM_UNIT_INDEX" val="3"/>
</p:tagLst>
</file>

<file path=ppt/tags/tag39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
  <p:tag name="KSO_WM_UNIT_LAYERLEVEL" val="1"/>
  <p:tag name="KSO_WM_TAG_VERSION" val="1.0"/>
  <p:tag name="KSO_WM_UNIT_TYPE" val="i"/>
  <p:tag name="KSO_WM_UNIT_INDEX" val="4"/>
</p:tagLst>
</file>

<file path=ppt/tags/tag39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
  <p:tag name="KSO_WM_UNIT_LAYERLEVEL" val="1"/>
  <p:tag name="KSO_WM_TAG_VERSION" val="1.0"/>
  <p:tag name="KSO_WM_UNIT_TYPE" val="i"/>
  <p:tag name="KSO_WM_UNIT_INDEX" val="5"/>
</p:tagLst>
</file>

<file path=ppt/tags/tag39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
  <p:tag name="KSO_WM_UNIT_LAYERLEVEL" val="1"/>
  <p:tag name="KSO_WM_TAG_VERSION" val="1.0"/>
  <p:tag name="KSO_WM_UNIT_TYPE" val="i"/>
  <p:tag name="KSO_WM_UNIT_INDEX" val="6"/>
</p:tagLst>
</file>

<file path=ppt/tags/tag39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
  <p:tag name="KSO_WM_UNIT_LAYERLEVEL" val="1"/>
  <p:tag name="KSO_WM_TAG_VERSION" val="1.0"/>
  <p:tag name="KSO_WM_UNIT_TYPE" val="i"/>
  <p:tag name="KSO_WM_UNIT_INDEX" val="7"/>
</p:tagLst>
</file>

<file path=ppt/tags/tag39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8"/>
  <p:tag name="KSO_WM_UNIT_LAYERLEVEL" val="1"/>
  <p:tag name="KSO_WM_TAG_VERSION" val="1.0"/>
  <p:tag name="KSO_WM_UNIT_TYPE" val="i"/>
  <p:tag name="KSO_WM_UNIT_INDEX" val="8"/>
</p:tagLst>
</file>

<file path=ppt/tags/tag39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9"/>
  <p:tag name="KSO_WM_UNIT_LAYERLEVEL" val="1"/>
  <p:tag name="KSO_WM_TAG_VERSION" val="1.0"/>
  <p:tag name="KSO_WM_UNIT_TYPE" val="i"/>
  <p:tag name="KSO_WM_UNIT_INDEX" val="9"/>
</p:tagLst>
</file>

<file path=ppt/tags/tag39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0"/>
  <p:tag name="KSO_WM_UNIT_LAYERLEVEL" val="1"/>
  <p:tag name="KSO_WM_TAG_VERSION" val="1.0"/>
  <p:tag name="KSO_WM_UNIT_TYPE" val="i"/>
  <p:tag name="KSO_WM_UNIT_INDEX" val="10"/>
</p:tagLst>
</file>

<file path=ppt/tags/tag39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1"/>
  <p:tag name="KSO_WM_UNIT_LAYERLEVEL" val="1"/>
  <p:tag name="KSO_WM_TAG_VERSION" val="1.0"/>
  <p:tag name="KSO_WM_UNIT_TYPE" val="i"/>
  <p:tag name="KSO_WM_UNIT_INDEX" val="11"/>
</p:tagLst>
</file>

<file path=ppt/tags/tag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UNIT_TYPE" val="i"/>
  <p:tag name="KSO_WM_UNIT_INDEX" val="4"/>
</p:tagLst>
</file>

<file path=ppt/tags/tag4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0"/>
  <p:tag name="KSO_WM_UNIT_LAYERLEVEL" val="1"/>
  <p:tag name="KSO_WM_TAG_VERSION" val="1.0"/>
  <p:tag name="KSO_WM_UNIT_TYPE" val="i"/>
  <p:tag name="KSO_WM_UNIT_INDEX" val="40"/>
</p:tagLst>
</file>

<file path=ppt/tags/tag40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2"/>
  <p:tag name="KSO_WM_UNIT_LAYERLEVEL" val="1"/>
  <p:tag name="KSO_WM_TAG_VERSION" val="1.0"/>
  <p:tag name="KSO_WM_UNIT_TYPE" val="i"/>
  <p:tag name="KSO_WM_UNIT_INDEX" val="12"/>
</p:tagLst>
</file>

<file path=ppt/tags/tag40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3"/>
  <p:tag name="KSO_WM_UNIT_LAYERLEVEL" val="1"/>
  <p:tag name="KSO_WM_TAG_VERSION" val="1.0"/>
  <p:tag name="KSO_WM_UNIT_TYPE" val="i"/>
  <p:tag name="KSO_WM_UNIT_INDEX" val="13"/>
</p:tagLst>
</file>

<file path=ppt/tags/tag40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4"/>
  <p:tag name="KSO_WM_UNIT_LAYERLEVEL" val="1"/>
  <p:tag name="KSO_WM_TAG_VERSION" val="1.0"/>
  <p:tag name="KSO_WM_UNIT_TYPE" val="i"/>
  <p:tag name="KSO_WM_UNIT_INDEX" val="14"/>
</p:tagLst>
</file>

<file path=ppt/tags/tag40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5"/>
  <p:tag name="KSO_WM_UNIT_LAYERLEVEL" val="1"/>
  <p:tag name="KSO_WM_TAG_VERSION" val="1.0"/>
  <p:tag name="KSO_WM_UNIT_TYPE" val="i"/>
  <p:tag name="KSO_WM_UNIT_INDEX" val="15"/>
</p:tagLst>
</file>

<file path=ppt/tags/tag40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6"/>
  <p:tag name="KSO_WM_UNIT_LAYERLEVEL" val="1"/>
  <p:tag name="KSO_WM_TAG_VERSION" val="1.0"/>
  <p:tag name="KSO_WM_UNIT_TYPE" val="i"/>
  <p:tag name="KSO_WM_UNIT_INDEX" val="16"/>
</p:tagLst>
</file>

<file path=ppt/tags/tag40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7"/>
  <p:tag name="KSO_WM_UNIT_LAYERLEVEL" val="1"/>
  <p:tag name="KSO_WM_TAG_VERSION" val="1.0"/>
  <p:tag name="KSO_WM_UNIT_TYPE" val="i"/>
  <p:tag name="KSO_WM_UNIT_INDEX" val="17"/>
</p:tagLst>
</file>

<file path=ppt/tags/tag40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8"/>
  <p:tag name="KSO_WM_UNIT_LAYERLEVEL" val="1"/>
  <p:tag name="KSO_WM_TAG_VERSION" val="1.0"/>
  <p:tag name="KSO_WM_UNIT_TYPE" val="i"/>
  <p:tag name="KSO_WM_UNIT_INDEX" val="18"/>
</p:tagLst>
</file>

<file path=ppt/tags/tag40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9"/>
  <p:tag name="KSO_WM_UNIT_LAYERLEVEL" val="1"/>
  <p:tag name="KSO_WM_TAG_VERSION" val="1.0"/>
  <p:tag name="KSO_WM_UNIT_TYPE" val="i"/>
  <p:tag name="KSO_WM_UNIT_INDEX" val="19"/>
</p:tagLst>
</file>

<file path=ppt/tags/tag40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0"/>
  <p:tag name="KSO_WM_UNIT_LAYERLEVEL" val="1"/>
  <p:tag name="KSO_WM_TAG_VERSION" val="1.0"/>
  <p:tag name="KSO_WM_UNIT_TYPE" val="i"/>
  <p:tag name="KSO_WM_UNIT_INDEX" val="20"/>
</p:tagLst>
</file>

<file path=ppt/tags/tag40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1"/>
  <p:tag name="KSO_WM_UNIT_LAYERLEVEL" val="1"/>
  <p:tag name="KSO_WM_TAG_VERSION" val="1.0"/>
  <p:tag name="KSO_WM_UNIT_TYPE" val="i"/>
  <p:tag name="KSO_WM_UNIT_INDEX" val="21"/>
</p:tagLst>
</file>

<file path=ppt/tags/tag4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1"/>
  <p:tag name="KSO_WM_UNIT_LAYERLEVEL" val="1"/>
  <p:tag name="KSO_WM_TAG_VERSION" val="1.0"/>
  <p:tag name="KSO_WM_UNIT_TYPE" val="i"/>
  <p:tag name="KSO_WM_UNIT_INDEX" val="41"/>
</p:tagLst>
</file>

<file path=ppt/tags/tag41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2"/>
  <p:tag name="KSO_WM_UNIT_LAYERLEVEL" val="1"/>
  <p:tag name="KSO_WM_TAG_VERSION" val="1.0"/>
  <p:tag name="KSO_WM_UNIT_TYPE" val="i"/>
  <p:tag name="KSO_WM_UNIT_INDEX" val="22"/>
</p:tagLst>
</file>

<file path=ppt/tags/tag41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3"/>
  <p:tag name="KSO_WM_UNIT_LAYERLEVEL" val="1"/>
  <p:tag name="KSO_WM_TAG_VERSION" val="1.0"/>
  <p:tag name="KSO_WM_UNIT_TYPE" val="i"/>
  <p:tag name="KSO_WM_UNIT_INDEX" val="23"/>
</p:tagLst>
</file>

<file path=ppt/tags/tag41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4"/>
  <p:tag name="KSO_WM_UNIT_LAYERLEVEL" val="1"/>
  <p:tag name="KSO_WM_TAG_VERSION" val="1.0"/>
  <p:tag name="KSO_WM_UNIT_TYPE" val="i"/>
  <p:tag name="KSO_WM_UNIT_INDEX" val="24"/>
</p:tagLst>
</file>

<file path=ppt/tags/tag41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5"/>
  <p:tag name="KSO_WM_UNIT_LAYERLEVEL" val="1"/>
  <p:tag name="KSO_WM_TAG_VERSION" val="1.0"/>
  <p:tag name="KSO_WM_UNIT_TYPE" val="i"/>
  <p:tag name="KSO_WM_UNIT_INDEX" val="25"/>
</p:tagLst>
</file>

<file path=ppt/tags/tag41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6"/>
  <p:tag name="KSO_WM_UNIT_LAYERLEVEL" val="1"/>
  <p:tag name="KSO_WM_TAG_VERSION" val="1.0"/>
  <p:tag name="KSO_WM_UNIT_TYPE" val="i"/>
  <p:tag name="KSO_WM_UNIT_INDEX" val="26"/>
</p:tagLst>
</file>

<file path=ppt/tags/tag41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7"/>
  <p:tag name="KSO_WM_UNIT_LAYERLEVEL" val="1"/>
  <p:tag name="KSO_WM_TAG_VERSION" val="1.0"/>
  <p:tag name="KSO_WM_UNIT_TYPE" val="i"/>
  <p:tag name="KSO_WM_UNIT_INDEX" val="27"/>
</p:tagLst>
</file>

<file path=ppt/tags/tag41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8"/>
  <p:tag name="KSO_WM_UNIT_LAYERLEVEL" val="1"/>
  <p:tag name="KSO_WM_TAG_VERSION" val="1.0"/>
  <p:tag name="KSO_WM_UNIT_TYPE" val="i"/>
  <p:tag name="KSO_WM_UNIT_INDEX" val="28"/>
</p:tagLst>
</file>

<file path=ppt/tags/tag41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9"/>
  <p:tag name="KSO_WM_UNIT_LAYERLEVEL" val="1"/>
  <p:tag name="KSO_WM_TAG_VERSION" val="1.0"/>
  <p:tag name="KSO_WM_UNIT_TYPE" val="i"/>
  <p:tag name="KSO_WM_UNIT_INDEX" val="29"/>
</p:tagLst>
</file>

<file path=ppt/tags/tag41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0"/>
  <p:tag name="KSO_WM_UNIT_LAYERLEVEL" val="1"/>
  <p:tag name="KSO_WM_TAG_VERSION" val="1.0"/>
  <p:tag name="KSO_WM_UNIT_TYPE" val="i"/>
  <p:tag name="KSO_WM_UNIT_INDEX" val="30"/>
</p:tagLst>
</file>

<file path=ppt/tags/tag41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1"/>
  <p:tag name="KSO_WM_UNIT_LAYERLEVEL" val="1"/>
  <p:tag name="KSO_WM_TAG_VERSION" val="1.0"/>
  <p:tag name="KSO_WM_UNIT_TYPE" val="i"/>
  <p:tag name="KSO_WM_UNIT_INDEX" val="31"/>
</p:tagLst>
</file>

<file path=ppt/tags/tag4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2"/>
  <p:tag name="KSO_WM_UNIT_LAYERLEVEL" val="1"/>
  <p:tag name="KSO_WM_TAG_VERSION" val="1.0"/>
  <p:tag name="KSO_WM_UNIT_TYPE" val="i"/>
  <p:tag name="KSO_WM_UNIT_INDEX" val="42"/>
</p:tagLst>
</file>

<file path=ppt/tags/tag42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2"/>
  <p:tag name="KSO_WM_UNIT_LAYERLEVEL" val="1"/>
  <p:tag name="KSO_WM_TAG_VERSION" val="1.0"/>
  <p:tag name="KSO_WM_UNIT_TYPE" val="i"/>
  <p:tag name="KSO_WM_UNIT_INDEX" val="32"/>
</p:tagLst>
</file>

<file path=ppt/tags/tag42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3"/>
  <p:tag name="KSO_WM_UNIT_LAYERLEVEL" val="1"/>
  <p:tag name="KSO_WM_TAG_VERSION" val="1.0"/>
  <p:tag name="KSO_WM_UNIT_TYPE" val="i"/>
  <p:tag name="KSO_WM_UNIT_INDEX" val="33"/>
</p:tagLst>
</file>

<file path=ppt/tags/tag42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4"/>
  <p:tag name="KSO_WM_UNIT_LAYERLEVEL" val="1"/>
  <p:tag name="KSO_WM_TAG_VERSION" val="1.0"/>
  <p:tag name="KSO_WM_UNIT_TYPE" val="i"/>
  <p:tag name="KSO_WM_UNIT_INDEX" val="34"/>
</p:tagLst>
</file>

<file path=ppt/tags/tag42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5"/>
  <p:tag name="KSO_WM_UNIT_LAYERLEVEL" val="1"/>
  <p:tag name="KSO_WM_TAG_VERSION" val="1.0"/>
  <p:tag name="KSO_WM_UNIT_TYPE" val="i"/>
  <p:tag name="KSO_WM_UNIT_INDEX" val="35"/>
</p:tagLst>
</file>

<file path=ppt/tags/tag42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6"/>
  <p:tag name="KSO_WM_UNIT_LAYERLEVEL" val="1"/>
  <p:tag name="KSO_WM_TAG_VERSION" val="1.0"/>
  <p:tag name="KSO_WM_UNIT_TYPE" val="i"/>
  <p:tag name="KSO_WM_UNIT_INDEX" val="36"/>
</p:tagLst>
</file>

<file path=ppt/tags/tag42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7"/>
  <p:tag name="KSO_WM_UNIT_LAYERLEVEL" val="1"/>
  <p:tag name="KSO_WM_TAG_VERSION" val="1.0"/>
  <p:tag name="KSO_WM_UNIT_TYPE" val="i"/>
  <p:tag name="KSO_WM_UNIT_INDEX" val="37"/>
</p:tagLst>
</file>

<file path=ppt/tags/tag42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8"/>
  <p:tag name="KSO_WM_UNIT_LAYERLEVEL" val="1"/>
  <p:tag name="KSO_WM_TAG_VERSION" val="1.0"/>
  <p:tag name="KSO_WM_UNIT_TYPE" val="i"/>
  <p:tag name="KSO_WM_UNIT_INDEX" val="38"/>
</p:tagLst>
</file>

<file path=ppt/tags/tag42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9"/>
  <p:tag name="KSO_WM_UNIT_LAYERLEVEL" val="1"/>
  <p:tag name="KSO_WM_TAG_VERSION" val="1.0"/>
  <p:tag name="KSO_WM_UNIT_TYPE" val="i"/>
  <p:tag name="KSO_WM_UNIT_INDEX" val="39"/>
</p:tagLst>
</file>

<file path=ppt/tags/tag42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0"/>
  <p:tag name="KSO_WM_UNIT_LAYERLEVEL" val="1"/>
  <p:tag name="KSO_WM_TAG_VERSION" val="1.0"/>
  <p:tag name="KSO_WM_UNIT_TYPE" val="i"/>
  <p:tag name="KSO_WM_UNIT_INDEX" val="40"/>
</p:tagLst>
</file>

<file path=ppt/tags/tag42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1"/>
  <p:tag name="KSO_WM_UNIT_LAYERLEVEL" val="1"/>
  <p:tag name="KSO_WM_TAG_VERSION" val="1.0"/>
  <p:tag name="KSO_WM_UNIT_TYPE" val="i"/>
  <p:tag name="KSO_WM_UNIT_INDEX" val="41"/>
</p:tagLst>
</file>

<file path=ppt/tags/tag4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3"/>
  <p:tag name="KSO_WM_UNIT_LAYERLEVEL" val="1"/>
  <p:tag name="KSO_WM_TAG_VERSION" val="1.0"/>
  <p:tag name="KSO_WM_UNIT_TYPE" val="i"/>
  <p:tag name="KSO_WM_UNIT_INDEX" val="43"/>
</p:tagLst>
</file>

<file path=ppt/tags/tag43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2"/>
  <p:tag name="KSO_WM_UNIT_LAYERLEVEL" val="1"/>
  <p:tag name="KSO_WM_TAG_VERSION" val="1.0"/>
  <p:tag name="KSO_WM_UNIT_TYPE" val="i"/>
  <p:tag name="KSO_WM_UNIT_INDEX" val="42"/>
</p:tagLst>
</file>

<file path=ppt/tags/tag43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3"/>
  <p:tag name="KSO_WM_UNIT_LAYERLEVEL" val="1"/>
  <p:tag name="KSO_WM_TAG_VERSION" val="1.0"/>
  <p:tag name="KSO_WM_UNIT_TYPE" val="i"/>
  <p:tag name="KSO_WM_UNIT_INDEX" val="43"/>
</p:tagLst>
</file>

<file path=ppt/tags/tag43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4"/>
  <p:tag name="KSO_WM_UNIT_LAYERLEVEL" val="1"/>
  <p:tag name="KSO_WM_TAG_VERSION" val="1.0"/>
  <p:tag name="KSO_WM_UNIT_TYPE" val="i"/>
  <p:tag name="KSO_WM_UNIT_INDEX" val="44"/>
</p:tagLst>
</file>

<file path=ppt/tags/tag43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5"/>
  <p:tag name="KSO_WM_UNIT_LAYERLEVEL" val="1"/>
  <p:tag name="KSO_WM_TAG_VERSION" val="1.0"/>
  <p:tag name="KSO_WM_UNIT_TYPE" val="i"/>
  <p:tag name="KSO_WM_UNIT_INDEX" val="45"/>
</p:tagLst>
</file>

<file path=ppt/tags/tag43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6"/>
  <p:tag name="KSO_WM_UNIT_LAYERLEVEL" val="1"/>
  <p:tag name="KSO_WM_TAG_VERSION" val="1.0"/>
  <p:tag name="KSO_WM_UNIT_TYPE" val="i"/>
  <p:tag name="KSO_WM_UNIT_INDEX" val="46"/>
</p:tagLst>
</file>

<file path=ppt/tags/tag43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7"/>
  <p:tag name="KSO_WM_UNIT_LAYERLEVEL" val="1"/>
  <p:tag name="KSO_WM_TAG_VERSION" val="1.0"/>
  <p:tag name="KSO_WM_UNIT_TYPE" val="i"/>
  <p:tag name="KSO_WM_UNIT_INDEX" val="47"/>
</p:tagLst>
</file>

<file path=ppt/tags/tag43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8"/>
  <p:tag name="KSO_WM_UNIT_LAYERLEVEL" val="1"/>
  <p:tag name="KSO_WM_TAG_VERSION" val="1.0"/>
  <p:tag name="KSO_WM_UNIT_TYPE" val="i"/>
  <p:tag name="KSO_WM_UNIT_INDEX" val="48"/>
</p:tagLst>
</file>

<file path=ppt/tags/tag43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9"/>
  <p:tag name="KSO_WM_UNIT_LAYERLEVEL" val="1"/>
  <p:tag name="KSO_WM_TAG_VERSION" val="1.0"/>
  <p:tag name="KSO_WM_UNIT_TYPE" val="i"/>
  <p:tag name="KSO_WM_UNIT_INDEX" val="49"/>
</p:tagLst>
</file>

<file path=ppt/tags/tag43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0"/>
  <p:tag name="KSO_WM_UNIT_LAYERLEVEL" val="1"/>
  <p:tag name="KSO_WM_TAG_VERSION" val="1.0"/>
  <p:tag name="KSO_WM_UNIT_TYPE" val="i"/>
  <p:tag name="KSO_WM_UNIT_INDEX" val="50"/>
</p:tagLst>
</file>

<file path=ppt/tags/tag43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1"/>
  <p:tag name="KSO_WM_UNIT_LAYERLEVEL" val="1"/>
  <p:tag name="KSO_WM_TAG_VERSION" val="1.0"/>
  <p:tag name="KSO_WM_UNIT_TYPE" val="i"/>
  <p:tag name="KSO_WM_UNIT_INDEX" val="51"/>
</p:tagLst>
</file>

<file path=ppt/tags/tag4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4"/>
  <p:tag name="KSO_WM_UNIT_LAYERLEVEL" val="1"/>
  <p:tag name="KSO_WM_TAG_VERSION" val="1.0"/>
  <p:tag name="KSO_WM_UNIT_TYPE" val="i"/>
  <p:tag name="KSO_WM_UNIT_INDEX" val="44"/>
</p:tagLst>
</file>

<file path=ppt/tags/tag44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2"/>
  <p:tag name="KSO_WM_UNIT_LAYERLEVEL" val="1"/>
  <p:tag name="KSO_WM_TAG_VERSION" val="1.0"/>
  <p:tag name="KSO_WM_UNIT_TYPE" val="i"/>
  <p:tag name="KSO_WM_UNIT_INDEX" val="52"/>
</p:tagLst>
</file>

<file path=ppt/tags/tag44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3"/>
  <p:tag name="KSO_WM_UNIT_LAYERLEVEL" val="1"/>
  <p:tag name="KSO_WM_TAG_VERSION" val="1.0"/>
  <p:tag name="KSO_WM_UNIT_TYPE" val="i"/>
  <p:tag name="KSO_WM_UNIT_INDEX" val="53"/>
</p:tagLst>
</file>

<file path=ppt/tags/tag44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4"/>
  <p:tag name="KSO_WM_UNIT_LAYERLEVEL" val="1"/>
  <p:tag name="KSO_WM_TAG_VERSION" val="1.0"/>
  <p:tag name="KSO_WM_UNIT_TYPE" val="i"/>
  <p:tag name="KSO_WM_UNIT_INDEX" val="54"/>
</p:tagLst>
</file>

<file path=ppt/tags/tag44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5"/>
  <p:tag name="KSO_WM_UNIT_LAYERLEVEL" val="1"/>
  <p:tag name="KSO_WM_TAG_VERSION" val="1.0"/>
  <p:tag name="KSO_WM_UNIT_TYPE" val="i"/>
  <p:tag name="KSO_WM_UNIT_INDEX" val="55"/>
</p:tagLst>
</file>

<file path=ppt/tags/tag44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6"/>
  <p:tag name="KSO_WM_UNIT_LAYERLEVEL" val="1"/>
  <p:tag name="KSO_WM_TAG_VERSION" val="1.0"/>
  <p:tag name="KSO_WM_UNIT_TYPE" val="i"/>
  <p:tag name="KSO_WM_UNIT_INDEX" val="56"/>
</p:tagLst>
</file>

<file path=ppt/tags/tag44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7"/>
  <p:tag name="KSO_WM_UNIT_LAYERLEVEL" val="1"/>
  <p:tag name="KSO_WM_TAG_VERSION" val="1.0"/>
  <p:tag name="KSO_WM_UNIT_TYPE" val="i"/>
  <p:tag name="KSO_WM_UNIT_INDEX" val="57"/>
</p:tagLst>
</file>

<file path=ppt/tags/tag44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8"/>
  <p:tag name="KSO_WM_UNIT_LAYERLEVEL" val="1"/>
  <p:tag name="KSO_WM_TAG_VERSION" val="1.0"/>
  <p:tag name="KSO_WM_UNIT_TYPE" val="i"/>
  <p:tag name="KSO_WM_UNIT_INDEX" val="58"/>
</p:tagLst>
</file>

<file path=ppt/tags/tag44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9"/>
  <p:tag name="KSO_WM_UNIT_LAYERLEVEL" val="1"/>
  <p:tag name="KSO_WM_TAG_VERSION" val="1.0"/>
  <p:tag name="KSO_WM_UNIT_TYPE" val="i"/>
  <p:tag name="KSO_WM_UNIT_INDEX" val="59"/>
</p:tagLst>
</file>

<file path=ppt/tags/tag44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0"/>
  <p:tag name="KSO_WM_UNIT_LAYERLEVEL" val="1"/>
  <p:tag name="KSO_WM_TAG_VERSION" val="1.0"/>
  <p:tag name="KSO_WM_UNIT_TYPE" val="i"/>
  <p:tag name="KSO_WM_UNIT_INDEX" val="60"/>
</p:tagLst>
</file>

<file path=ppt/tags/tag44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1"/>
  <p:tag name="KSO_WM_UNIT_LAYERLEVEL" val="1"/>
  <p:tag name="KSO_WM_TAG_VERSION" val="1.0"/>
  <p:tag name="KSO_WM_UNIT_TYPE" val="i"/>
  <p:tag name="KSO_WM_UNIT_INDEX" val="61"/>
</p:tagLst>
</file>

<file path=ppt/tags/tag4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5"/>
  <p:tag name="KSO_WM_UNIT_LAYERLEVEL" val="1"/>
  <p:tag name="KSO_WM_TAG_VERSION" val="1.0"/>
  <p:tag name="KSO_WM_UNIT_TYPE" val="i"/>
  <p:tag name="KSO_WM_UNIT_INDEX" val="45"/>
</p:tagLst>
</file>

<file path=ppt/tags/tag45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2"/>
  <p:tag name="KSO_WM_UNIT_LAYERLEVEL" val="1"/>
  <p:tag name="KSO_WM_TAG_VERSION" val="1.0"/>
  <p:tag name="KSO_WM_UNIT_TYPE" val="i"/>
  <p:tag name="KSO_WM_UNIT_INDEX" val="62"/>
</p:tagLst>
</file>

<file path=ppt/tags/tag45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3"/>
  <p:tag name="KSO_WM_UNIT_LAYERLEVEL" val="1"/>
  <p:tag name="KSO_WM_TAG_VERSION" val="1.0"/>
  <p:tag name="KSO_WM_UNIT_TYPE" val="i"/>
  <p:tag name="KSO_WM_UNIT_INDEX" val="63"/>
</p:tagLst>
</file>

<file path=ppt/tags/tag45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4"/>
  <p:tag name="KSO_WM_UNIT_LAYERLEVEL" val="1"/>
  <p:tag name="KSO_WM_TAG_VERSION" val="1.0"/>
  <p:tag name="KSO_WM_UNIT_TYPE" val="i"/>
  <p:tag name="KSO_WM_UNIT_INDEX" val="64"/>
</p:tagLst>
</file>

<file path=ppt/tags/tag45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5"/>
  <p:tag name="KSO_WM_UNIT_LAYERLEVEL" val="1"/>
  <p:tag name="KSO_WM_TAG_VERSION" val="1.0"/>
  <p:tag name="KSO_WM_UNIT_TYPE" val="i"/>
  <p:tag name="KSO_WM_UNIT_INDEX" val="65"/>
</p:tagLst>
</file>

<file path=ppt/tags/tag45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6"/>
  <p:tag name="KSO_WM_UNIT_LAYERLEVEL" val="1"/>
  <p:tag name="KSO_WM_TAG_VERSION" val="1.0"/>
  <p:tag name="KSO_WM_UNIT_TYPE" val="i"/>
  <p:tag name="KSO_WM_UNIT_INDEX" val="66"/>
</p:tagLst>
</file>

<file path=ppt/tags/tag45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7"/>
  <p:tag name="KSO_WM_UNIT_LAYERLEVEL" val="1"/>
  <p:tag name="KSO_WM_TAG_VERSION" val="1.0"/>
  <p:tag name="KSO_WM_UNIT_TYPE" val="i"/>
  <p:tag name="KSO_WM_UNIT_INDEX" val="67"/>
</p:tagLst>
</file>

<file path=ppt/tags/tag45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8"/>
  <p:tag name="KSO_WM_UNIT_LAYERLEVEL" val="1"/>
  <p:tag name="KSO_WM_TAG_VERSION" val="1.0"/>
  <p:tag name="KSO_WM_UNIT_TYPE" val="i"/>
  <p:tag name="KSO_WM_UNIT_INDEX" val="68"/>
</p:tagLst>
</file>

<file path=ppt/tags/tag45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9"/>
  <p:tag name="KSO_WM_UNIT_LAYERLEVEL" val="1"/>
  <p:tag name="KSO_WM_TAG_VERSION" val="1.0"/>
  <p:tag name="KSO_WM_UNIT_TYPE" val="i"/>
  <p:tag name="KSO_WM_UNIT_INDEX" val="69"/>
</p:tagLst>
</file>

<file path=ppt/tags/tag45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0"/>
  <p:tag name="KSO_WM_UNIT_LAYERLEVEL" val="1"/>
  <p:tag name="KSO_WM_TAG_VERSION" val="1.0"/>
  <p:tag name="KSO_WM_UNIT_TYPE" val="i"/>
  <p:tag name="KSO_WM_UNIT_INDEX" val="70"/>
</p:tagLst>
</file>

<file path=ppt/tags/tag45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1"/>
  <p:tag name="KSO_WM_UNIT_LAYERLEVEL" val="1"/>
  <p:tag name="KSO_WM_TAG_VERSION" val="1.0"/>
  <p:tag name="KSO_WM_UNIT_TYPE" val="i"/>
  <p:tag name="KSO_WM_UNIT_INDEX" val="71"/>
</p:tagLst>
</file>

<file path=ppt/tags/tag4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6"/>
  <p:tag name="KSO_WM_UNIT_LAYERLEVEL" val="1"/>
  <p:tag name="KSO_WM_TAG_VERSION" val="1.0"/>
  <p:tag name="KSO_WM_UNIT_TYPE" val="i"/>
  <p:tag name="KSO_WM_UNIT_INDEX" val="46"/>
</p:tagLst>
</file>

<file path=ppt/tags/tag46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2"/>
  <p:tag name="KSO_WM_UNIT_LAYERLEVEL" val="1"/>
  <p:tag name="KSO_WM_TAG_VERSION" val="1.0"/>
  <p:tag name="KSO_WM_UNIT_TYPE" val="i"/>
  <p:tag name="KSO_WM_UNIT_INDEX" val="72"/>
</p:tagLst>
</file>

<file path=ppt/tags/tag46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3"/>
  <p:tag name="KSO_WM_UNIT_LAYERLEVEL" val="1"/>
  <p:tag name="KSO_WM_TAG_VERSION" val="1.0"/>
  <p:tag name="KSO_WM_UNIT_TYPE" val="i"/>
  <p:tag name="KSO_WM_UNIT_INDEX" val="73"/>
</p:tagLst>
</file>

<file path=ppt/tags/tag46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4"/>
  <p:tag name="KSO_WM_UNIT_LAYERLEVEL" val="1"/>
  <p:tag name="KSO_WM_TAG_VERSION" val="1.0"/>
  <p:tag name="KSO_WM_UNIT_TYPE" val="i"/>
  <p:tag name="KSO_WM_UNIT_INDEX" val="74"/>
</p:tagLst>
</file>

<file path=ppt/tags/tag46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5"/>
  <p:tag name="KSO_WM_UNIT_LAYERLEVEL" val="1"/>
  <p:tag name="KSO_WM_TAG_VERSION" val="1.0"/>
  <p:tag name="KSO_WM_UNIT_TYPE" val="i"/>
  <p:tag name="KSO_WM_UNIT_INDEX" val="75"/>
</p:tagLst>
</file>

<file path=ppt/tags/tag46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6"/>
  <p:tag name="KSO_WM_UNIT_LAYERLEVEL" val="1"/>
  <p:tag name="KSO_WM_TAG_VERSION" val="1.0"/>
  <p:tag name="KSO_WM_UNIT_TYPE" val="i"/>
  <p:tag name="KSO_WM_UNIT_INDEX" val="76"/>
</p:tagLst>
</file>

<file path=ppt/tags/tag46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7"/>
  <p:tag name="KSO_WM_UNIT_LAYERLEVEL" val="1"/>
  <p:tag name="KSO_WM_TAG_VERSION" val="1.0"/>
  <p:tag name="KSO_WM_UNIT_TYPE" val="i"/>
  <p:tag name="KSO_WM_UNIT_INDEX" val="77"/>
</p:tagLst>
</file>

<file path=ppt/tags/tag46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8"/>
  <p:tag name="KSO_WM_UNIT_LAYERLEVEL" val="1"/>
  <p:tag name="KSO_WM_TAG_VERSION" val="1.0"/>
  <p:tag name="KSO_WM_UNIT_TYPE" val="i"/>
  <p:tag name="KSO_WM_UNIT_INDEX" val="78"/>
</p:tagLst>
</file>

<file path=ppt/tags/tag46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9"/>
  <p:tag name="KSO_WM_UNIT_LAYERLEVEL" val="1"/>
  <p:tag name="KSO_WM_TAG_VERSION" val="1.0"/>
  <p:tag name="KSO_WM_UNIT_TYPE" val="i"/>
  <p:tag name="KSO_WM_UNIT_INDEX" val="79"/>
</p:tagLst>
</file>

<file path=ppt/tags/tag468.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0985"/>
  <p:tag name="KSO_WM_SPECIAL_SOURCE" val="bdnull"/>
  <p:tag name="KSO_WM_TEMPLATE_THUMBS_INDEX" val="1、9"/>
</p:tagLst>
</file>

<file path=ppt/tags/tag46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0985_1*a*1"/>
  <p:tag name="KSO_WM_TEMPLATE_CATEGORY" val="custom"/>
  <p:tag name="KSO_WM_TEMPLATE_INDEX" val="20230985"/>
  <p:tag name="KSO_WM_UNIT_LAYERLEVEL" val="1"/>
  <p:tag name="KSO_WM_TAG_VERSION" val="1.0"/>
  <p:tag name="KSO_WM_BEAUTIFY_FLAG" val="#wm#"/>
  <p:tag name="KSO_WM_UNIT_PRESET_TEXT" val="单击添加文档标题"/>
  <p:tag name="KSO_WM_UNIT_TEXT_TYPE" val="1"/>
</p:tagLst>
</file>

<file path=ppt/tags/tag4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7"/>
  <p:tag name="KSO_WM_UNIT_LAYERLEVEL" val="1"/>
  <p:tag name="KSO_WM_TAG_VERSION" val="1.0"/>
  <p:tag name="KSO_WM_UNIT_TYPE" val="i"/>
  <p:tag name="KSO_WM_UNIT_INDEX" val="47"/>
</p:tagLst>
</file>

<file path=ppt/tags/tag470.xml><?xml version="1.0" encoding="utf-8"?>
<p:tagLst xmlns:p="http://schemas.openxmlformats.org/presentationml/2006/main">
  <p:tag name="KSO_WM_UNIT_ISCONTENTSTITLE" val="0"/>
  <p:tag name="KSO_WM_UNIT_ISNUMDGMTITLE" val="0"/>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custom20230985_1*b*1"/>
  <p:tag name="KSO_WM_TEMPLATE_CATEGORY" val="custom"/>
  <p:tag name="KSO_WM_TEMPLATE_INDEX" val="20230985"/>
  <p:tag name="KSO_WM_UNIT_LAYERLEVEL" val="1"/>
  <p:tag name="KSO_WM_TAG_VERSION" val="1.0"/>
  <p:tag name="KSO_WM_BEAUTIFY_FLAG" val="#wm#"/>
  <p:tag name="KSO_WM_UNIT_PRESET_TEXT" val="WPS,a click to unlimited possibilities"/>
  <p:tag name="KSO_WM_UNIT_TEXT_TYPE" val="1"/>
</p:tagLst>
</file>

<file path=ppt/tags/tag471.xml><?xml version="1.0" encoding="utf-8"?>
<p:tagLst xmlns:p="http://schemas.openxmlformats.org/presentationml/2006/main">
  <p:tag name="KSO_WM_UNIT_NOCLEAR" val="0"/>
  <p:tag name="KSO_WM_UNIT_VALUE" val="23"/>
  <p:tag name="KSO_WM_UNIT_HIGHLIGHT" val="0"/>
  <p:tag name="KSO_WM_UNIT_COMPATIBLE" val="0"/>
  <p:tag name="KSO_WM_UNIT_DIAGRAM_ISNUMVISUAL" val="0"/>
  <p:tag name="KSO_WM_UNIT_DIAGRAM_ISREFERUNIT" val="0"/>
  <p:tag name="KSO_WM_UNIT_TYPE" val="f"/>
  <p:tag name="KSO_WM_UNIT_INDEX" val="1"/>
  <p:tag name="KSO_WM_UNIT_ID" val="custom20230985_1*f*1"/>
  <p:tag name="KSO_WM_TEMPLATE_CATEGORY" val="custom"/>
  <p:tag name="KSO_WM_TEMPLATE_INDEX" val="20230985"/>
  <p:tag name="KSO_WM_UNIT_LAYERLEVEL" val="1"/>
  <p:tag name="KSO_WM_TAG_VERSION" val="1.0"/>
  <p:tag name="KSO_WM_BEAUTIFY_FLAG" val="#wm#"/>
  <p:tag name="KSO_WM_UNIT_SUBTYPE" val="g"/>
</p:tagLst>
</file>

<file path=ppt/tags/tag472.xml><?xml version="1.0" encoding="utf-8"?>
<p:tagLst xmlns:p="http://schemas.openxmlformats.org/presentationml/2006/main">
  <p:tag name="KSO_WM_UNIT_SUBTYPE" val="b"/>
  <p:tag name="KSO_WM_UNIT_NOCLEAR" val="0"/>
  <p:tag name="KSO_WM_UNIT_VALUE" val="10"/>
  <p:tag name="KSO_WM_UNIT_HIGHLIGHT" val="0"/>
  <p:tag name="KSO_WM_UNIT_COMPATIBLE" val="0"/>
  <p:tag name="KSO_WM_UNIT_DIAGRAM_ISNUMVISUAL" val="0"/>
  <p:tag name="KSO_WM_UNIT_DIAGRAM_ISREFERUNIT" val="0"/>
  <p:tag name="KSO_WM_UNIT_TYPE" val="f"/>
  <p:tag name="KSO_WM_UNIT_INDEX" val="2"/>
  <p:tag name="KSO_WM_UNIT_ID" val="custom20230985_1*f*2"/>
  <p:tag name="KSO_WM_TEMPLATE_CATEGORY" val="custom"/>
  <p:tag name="KSO_WM_TEMPLATE_INDEX" val="20230985"/>
  <p:tag name="KSO_WM_UNIT_LAYERLEVEL" val="1"/>
  <p:tag name="KSO_WM_TAG_VERSION" val="1.0"/>
  <p:tag name="KSO_WM_BEAUTIFY_FLAG" val="#wm#"/>
</p:tagLst>
</file>

<file path=ppt/tags/tag473.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0985_1*a*1"/>
  <p:tag name="KSO_WM_TEMPLATE_CATEGORY" val="custom"/>
  <p:tag name="KSO_WM_TEMPLATE_INDEX" val="20230985"/>
  <p:tag name="KSO_WM_UNIT_LAYERLEVEL" val="1"/>
  <p:tag name="KSO_WM_TAG_VERSION" val="1.0"/>
  <p:tag name="KSO_WM_BEAUTIFY_FLAG" val=""/>
  <p:tag name="KSO_WM_UNIT_PRESET_TEXT" val="单击添加文档标题"/>
  <p:tag name="KSO_WM_UNIT_TEXT_TYPE" val="1"/>
</p:tagLst>
</file>

<file path=ppt/tags/tag474.xml><?xml version="1.0" encoding="utf-8"?>
<p:tagLst xmlns:p="http://schemas.openxmlformats.org/presentationml/2006/main">
  <p:tag name="KSO_WM_SLIDE_ID" val="custom20230985_1"/>
  <p:tag name="KSO_WM_TEMPLATE_SUBCATEGORY" val="29"/>
  <p:tag name="KSO_WM_TEMPLATE_MASTER_TYPE" val="0"/>
  <p:tag name="KSO_WM_TEMPLATE_COLOR_TYPE" val="0"/>
  <p:tag name="KSO_WM_SLIDE_ITEM_CNT" val="0"/>
  <p:tag name="KSO_WM_SLIDE_INDEX" val="1"/>
  <p:tag name="KSO_WM_TAG_VERSION" val="1.0"/>
  <p:tag name="KSO_WM_BEAUTIFY_FLAG" val="#wm#"/>
  <p:tag name="KSO_WM_TEMPLATE_CATEGORY" val="custom"/>
  <p:tag name="KSO_WM_TEMPLATE_INDEX" val="20230985"/>
  <p:tag name="KSO_WM_SLIDE_LAYOUT" val="a_b_f"/>
  <p:tag name="KSO_WM_SLIDE_LAYOUT_CNT" val="1_1_2"/>
  <p:tag name="KSO_WM_SLIDE_TYPE" val="title"/>
  <p:tag name="KSO_WM_SLIDE_SUBTYPE" val="pureTxt"/>
  <p:tag name="KSO_WM_SPECIAL_SOURCE" val="bdnull"/>
  <p:tag name="KSO_WM_TEMPLATE_THUMBS_INDEX" val="1、9"/>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7*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47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85_7*e*1"/>
  <p:tag name="KSO_WM_TEMPLATE_CATEGORY" val="custom"/>
  <p:tag name="KSO_WM_TEMPLATE_INDEX" val="20230985"/>
  <p:tag name="KSO_WM_UNIT_LAYERLEVEL" val="1"/>
  <p:tag name="KSO_WM_TAG_VERSION" val="1.0"/>
  <p:tag name="KSO_WM_BEAUTIFY_FLAG" val="#wm#"/>
  <p:tag name="KSO_WM_UNIT_NOCLEAR" val="0"/>
  <p:tag name="KSO_WM_UNIT_VALUE" val="13"/>
  <p:tag name="KSO_WM_UNIT_TYPE" val="e"/>
  <p:tag name="KSO_WM_UNIT_INDEX" val="1"/>
</p:tagLst>
</file>

<file path=ppt/tags/tag477.xml><?xml version="1.0" encoding="utf-8"?>
<p:tagLst xmlns:p="http://schemas.openxmlformats.org/presentationml/2006/main">
  <p:tag name="KSO_WM_SLIDE_ID" val="custom20230985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985"/>
  <p:tag name="KSO_WM_SLIDE_TYPE" val="sectionTitle"/>
  <p:tag name="KSO_WM_SLIDE_SUBTYPE" val="pureTxt"/>
  <p:tag name="KSO_WM_SLIDE_LAYOUT" val="a_e"/>
  <p:tag name="KSO_WM_SLIDE_LAYOUT_CNT" val="1_1"/>
  <p:tag name="KSO_WM_SPECIAL_SOURCE" val="bdnull"/>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 name="KSO_WM_UNIT_TEXT_TYPE" val="1"/>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f*1"/>
  <p:tag name="KSO_WM_TEMPLATE_CATEGORY" val="custom"/>
  <p:tag name="KSO_WM_TEMPLATE_INDEX" val="20230985"/>
  <p:tag name="KSO_WM_UNIT_LAYERLEVEL" val="1"/>
  <p:tag name="KSO_WM_TAG_VERSION" val="1.0"/>
  <p:tag name="KSO_WM_BEAUTIFY_FLAG" val="#wm#"/>
  <p:tag name="KSO_WM_UNIT_SUBTYPE" val="a"/>
  <p:tag name="KSO_WM_UNIT_NOCLEAR" val="0"/>
  <p:tag name="KSO_WM_UNIT_VALUE" val="330"/>
  <p:tag name="KSO_WM_UNIT_TYPE" val="f"/>
  <p:tag name="KSO_WM_UNIT_INDEX" val="1"/>
  <p:tag name="KSO_WM_UNIT_PRESET_TEXT" val="单击此处输入你的正文"/>
  <p:tag name="KSO_WM_UNIT_TEXT_TYPE" val="1"/>
</p:tagLst>
</file>

<file path=ppt/tags/tag4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8"/>
  <p:tag name="KSO_WM_UNIT_LAYERLEVEL" val="1"/>
  <p:tag name="KSO_WM_TAG_VERSION" val="1.0"/>
  <p:tag name="KSO_WM_UNIT_TYPE" val="i"/>
  <p:tag name="KSO_WM_UNIT_INDEX" val="48"/>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f*1"/>
  <p:tag name="KSO_WM_TEMPLATE_CATEGORY" val="custom"/>
  <p:tag name="KSO_WM_TEMPLATE_INDEX" val="20230985"/>
  <p:tag name="KSO_WM_UNIT_LAYERLEVEL" val="1"/>
  <p:tag name="KSO_WM_TAG_VERSION" val="1.0"/>
  <p:tag name="KSO_WM_BEAUTIFY_FLAG" val=""/>
  <p:tag name="KSO_WM_UNIT_SUBTYPE" val="a"/>
  <p:tag name="KSO_WM_UNIT_NOCLEAR" val="0"/>
  <p:tag name="KSO_WM_UNIT_VALUE" val="330"/>
  <p:tag name="KSO_WM_UNIT_TYPE" val="f"/>
  <p:tag name="KSO_WM_UNIT_INDEX" val="1"/>
  <p:tag name="KSO_WM_UNIT_PRESET_TEXT" val="单击此处输入你的正文"/>
  <p:tag name="KSO_WM_UNIT_TEXT_TYPE" val="1"/>
</p:tagLst>
</file>

<file path=ppt/tags/tag482.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7*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48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85_7*e*1"/>
  <p:tag name="KSO_WM_TEMPLATE_CATEGORY" val="custom"/>
  <p:tag name="KSO_WM_TEMPLATE_INDEX" val="20230985"/>
  <p:tag name="KSO_WM_UNIT_LAYERLEVEL" val="1"/>
  <p:tag name="KSO_WM_TAG_VERSION" val="1.0"/>
  <p:tag name="KSO_WM_BEAUTIFY_FLAG" val="#wm#"/>
  <p:tag name="KSO_WM_UNIT_NOCLEAR" val="0"/>
  <p:tag name="KSO_WM_UNIT_VALUE" val="13"/>
  <p:tag name="KSO_WM_UNIT_TYPE" val="e"/>
  <p:tag name="KSO_WM_UNIT_INDEX" val="1"/>
</p:tagLst>
</file>

<file path=ppt/tags/tag485.xml><?xml version="1.0" encoding="utf-8"?>
<p:tagLst xmlns:p="http://schemas.openxmlformats.org/presentationml/2006/main">
  <p:tag name="KSO_WM_SLIDE_ID" val="custom20230985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985"/>
  <p:tag name="KSO_WM_SLIDE_TYPE" val="sectionTitle"/>
  <p:tag name="KSO_WM_SLIDE_SUBTYPE" val="pureTxt"/>
  <p:tag name="KSO_WM_SLIDE_LAYOUT" val="a_e"/>
  <p:tag name="KSO_WM_SLIDE_LAYOUT_CNT" val="1_1"/>
  <p:tag name="KSO_WM_SPECIAL_SOURCE" val="bdnul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4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9"/>
  <p:tag name="KSO_WM_UNIT_LAYERLEVEL" val="1"/>
  <p:tag name="KSO_WM_TAG_VERSION" val="1.0"/>
  <p:tag name="KSO_WM_UNIT_TYPE" val="i"/>
  <p:tag name="KSO_WM_UNIT_INDEX" val="49"/>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7*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49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85_7*e*1"/>
  <p:tag name="KSO_WM_TEMPLATE_CATEGORY" val="custom"/>
  <p:tag name="KSO_WM_TEMPLATE_INDEX" val="20230985"/>
  <p:tag name="KSO_WM_UNIT_LAYERLEVEL" val="1"/>
  <p:tag name="KSO_WM_TAG_VERSION" val="1.0"/>
  <p:tag name="KSO_WM_BEAUTIFY_FLAG" val="#wm#"/>
  <p:tag name="KSO_WM_UNIT_NOCLEAR" val="0"/>
  <p:tag name="KSO_WM_UNIT_VALUE" val="13"/>
  <p:tag name="KSO_WM_UNIT_TYPE" val="e"/>
  <p:tag name="KSO_WM_UNIT_INDEX" val="1"/>
</p:tagLst>
</file>

<file path=ppt/tags/tag496.xml><?xml version="1.0" encoding="utf-8"?>
<p:tagLst xmlns:p="http://schemas.openxmlformats.org/presentationml/2006/main">
  <p:tag name="KSO_WM_SLIDE_ID" val="custom20230985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985"/>
  <p:tag name="KSO_WM_SLIDE_TYPE" val="sectionTitle"/>
  <p:tag name="KSO_WM_SLIDE_SUBTYPE" val="pureTxt"/>
  <p:tag name="KSO_WM_SLIDE_LAYOUT" val="a_e"/>
  <p:tag name="KSO_WM_SLIDE_LAYOUT_CNT" val="1_1"/>
  <p:tag name="KSO_WM_SPECIAL_SOURCE" val="bdnull"/>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 name="KSO_WM_UNIT_TEXT_TYPE" val="1"/>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f*1"/>
  <p:tag name="KSO_WM_TEMPLATE_CATEGORY" val="custom"/>
  <p:tag name="KSO_WM_TEMPLATE_INDEX" val="20230985"/>
  <p:tag name="KSO_WM_UNIT_LAYERLEVEL" val="1"/>
  <p:tag name="KSO_WM_TAG_VERSION" val="1.0"/>
  <p:tag name="KSO_WM_BEAUTIFY_FLAG" val="#wm#"/>
  <p:tag name="KSO_WM_UNIT_SUBTYPE" val="a"/>
  <p:tag name="KSO_WM_UNIT_NOCLEAR" val="0"/>
  <p:tag name="KSO_WM_UNIT_VALUE" val="330"/>
  <p:tag name="KSO_WM_UNIT_TYPE" val="f"/>
  <p:tag name="KSO_WM_UNIT_INDEX" val="1"/>
  <p:tag name="KSO_WM_UNIT_PRESET_TEXT" val="单击此处输入你的正文"/>
  <p:tag name="KSO_WM_UNIT_TEXT_TYPE" val="1"/>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UNIT_TYPE" val="i"/>
  <p:tag name="KSO_WM_UNIT_INDEX" val="5"/>
</p:tagLst>
</file>

<file path=ppt/tags/tag5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0"/>
  <p:tag name="KSO_WM_UNIT_LAYERLEVEL" val="1"/>
  <p:tag name="KSO_WM_TAG_VERSION" val="1.0"/>
  <p:tag name="KSO_WM_UNIT_TYPE" val="i"/>
  <p:tag name="KSO_WM_UNIT_INDEX" val="50"/>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1"/>
  <p:tag name="KSO_WM_UNIT_LAYERLEVEL" val="1"/>
  <p:tag name="KSO_WM_TAG_VERSION" val="1.0"/>
  <p:tag name="KSO_WM_UNIT_TYPE" val="i"/>
  <p:tag name="KSO_WM_UNIT_INDEX" val="51"/>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f*1"/>
  <p:tag name="KSO_WM_TEMPLATE_CATEGORY" val="custom"/>
  <p:tag name="KSO_WM_TEMPLATE_INDEX" val="20230985"/>
  <p:tag name="KSO_WM_UNIT_LAYERLEVEL" val="1"/>
  <p:tag name="KSO_WM_TAG_VERSION" val="1.0"/>
  <p:tag name="KSO_WM_BEAUTIFY_FLAG" val="#wm#"/>
  <p:tag name="KSO_WM_UNIT_SUBTYPE" val="a"/>
  <p:tag name="KSO_WM_UNIT_NOCLEAR" val="0"/>
  <p:tag name="KSO_WM_UNIT_VALUE" val="330"/>
  <p:tag name="KSO_WM_UNIT_TYPE" val="f"/>
  <p:tag name="KSO_WM_UNIT_INDEX" val="1"/>
  <p:tag name="KSO_WM_UNIT_PRESET_TEXT" val="单击此处输入你的正文"/>
  <p:tag name="KSO_WM_UNIT_TEXT_TYPE" val="1"/>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2"/>
  <p:tag name="KSO_WM_UNIT_LAYERLEVEL" val="1"/>
  <p:tag name="KSO_WM_TAG_VERSION" val="1.0"/>
  <p:tag name="KSO_WM_UNIT_TYPE" val="i"/>
  <p:tag name="KSO_WM_UNIT_INDEX" val="52"/>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 name="KSO_WM_UNIT_TEXT_TYPE" val="1"/>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f*1"/>
  <p:tag name="KSO_WM_TEMPLATE_CATEGORY" val="custom"/>
  <p:tag name="KSO_WM_TEMPLATE_INDEX" val="20230985"/>
  <p:tag name="KSO_WM_UNIT_LAYERLEVEL" val="1"/>
  <p:tag name="KSO_WM_TAG_VERSION" val="1.0"/>
  <p:tag name="KSO_WM_BEAUTIFY_FLAG" val="#wm#"/>
  <p:tag name="KSO_WM_UNIT_SUBTYPE" val="a"/>
  <p:tag name="KSO_WM_UNIT_NOCLEAR" val="0"/>
  <p:tag name="KSO_WM_UNIT_VALUE" val="330"/>
  <p:tag name="KSO_WM_UNIT_TYPE" val="f"/>
  <p:tag name="KSO_WM_UNIT_INDEX" val="1"/>
  <p:tag name="KSO_WM_UNIT_PRESET_TEXT" val="单击此处输入你的正文"/>
  <p:tag name="KSO_WM_UNIT_TEXT_TYPE" val="1"/>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3"/>
  <p:tag name="KSO_WM_UNIT_LAYERLEVEL" val="1"/>
  <p:tag name="KSO_WM_TAG_VERSION" val="1.0"/>
  <p:tag name="KSO_WM_UNIT_TYPE" val="i"/>
  <p:tag name="KSO_WM_UNIT_INDEX" val="53"/>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 name="KSO_WM_UNIT_TEXT_TYPE" val="1"/>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f*1"/>
  <p:tag name="KSO_WM_TEMPLATE_CATEGORY" val="custom"/>
  <p:tag name="KSO_WM_TEMPLATE_INDEX" val="20230985"/>
  <p:tag name="KSO_WM_UNIT_LAYERLEVEL" val="1"/>
  <p:tag name="KSO_WM_TAG_VERSION" val="1.0"/>
  <p:tag name="KSO_WM_BEAUTIFY_FLAG" val="#wm#"/>
  <p:tag name="KSO_WM_UNIT_SUBTYPE" val="a"/>
  <p:tag name="KSO_WM_UNIT_NOCLEAR" val="0"/>
  <p:tag name="KSO_WM_UNIT_VALUE" val="330"/>
  <p:tag name="KSO_WM_UNIT_TYPE" val="f"/>
  <p:tag name="KSO_WM_UNIT_INDEX" val="1"/>
  <p:tag name="KSO_WM_UNIT_PRESET_TEXT" val="单击此处输入你的正文"/>
  <p:tag name="KSO_WM_UNIT_TEXT_TYPE" val="1"/>
</p:tagLst>
</file>

<file path=ppt/tags/tag534.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7*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53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85_7*e*1"/>
  <p:tag name="KSO_WM_TEMPLATE_CATEGORY" val="custom"/>
  <p:tag name="KSO_WM_TEMPLATE_INDEX" val="20230985"/>
  <p:tag name="KSO_WM_UNIT_LAYERLEVEL" val="1"/>
  <p:tag name="KSO_WM_TAG_VERSION" val="1.0"/>
  <p:tag name="KSO_WM_BEAUTIFY_FLAG" val="#wm#"/>
  <p:tag name="KSO_WM_UNIT_NOCLEAR" val="0"/>
  <p:tag name="KSO_WM_UNIT_VALUE" val="13"/>
  <p:tag name="KSO_WM_UNIT_TYPE" val="e"/>
  <p:tag name="KSO_WM_UNIT_INDEX" val="1"/>
</p:tagLst>
</file>

<file path=ppt/tags/tag5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4"/>
  <p:tag name="KSO_WM_UNIT_LAYERLEVEL" val="1"/>
  <p:tag name="KSO_WM_TAG_VERSION" val="1.0"/>
  <p:tag name="KSO_WM_UNIT_TYPE" val="i"/>
  <p:tag name="KSO_WM_UNIT_INDEX" val="54"/>
</p:tagLst>
</file>

<file path=ppt/tags/tag540.xml><?xml version="1.0" encoding="utf-8"?>
<p:tagLst xmlns:p="http://schemas.openxmlformats.org/presentationml/2006/main">
  <p:tag name="KSO_WM_SLIDE_ID" val="custom20230985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985"/>
  <p:tag name="KSO_WM_SLIDE_TYPE" val="sectionTitle"/>
  <p:tag name="KSO_WM_SLIDE_SUBTYPE" val="pureTxt"/>
  <p:tag name="KSO_WM_SLIDE_LAYOUT" val="a_e"/>
  <p:tag name="KSO_WM_SLIDE_LAYOUT_CNT" val="1_1"/>
  <p:tag name="KSO_WM_SPECIAL_SOURCE" val="bdnull"/>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 name="KSO_WM_UNIT_TEXT_TYPE" val="1"/>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f*1"/>
  <p:tag name="KSO_WM_TEMPLATE_CATEGORY" val="custom"/>
  <p:tag name="KSO_WM_TEMPLATE_INDEX" val="20230985"/>
  <p:tag name="KSO_WM_UNIT_LAYERLEVEL" val="1"/>
  <p:tag name="KSO_WM_TAG_VERSION" val="1.0"/>
  <p:tag name="KSO_WM_BEAUTIFY_FLAG" val="#wm#"/>
  <p:tag name="KSO_WM_UNIT_SUBTYPE" val="a"/>
  <p:tag name="KSO_WM_UNIT_NOCLEAR" val="0"/>
  <p:tag name="KSO_WM_UNIT_VALUE" val="330"/>
  <p:tag name="KSO_WM_UNIT_TYPE" val="f"/>
  <p:tag name="KSO_WM_UNIT_INDEX" val="1"/>
  <p:tag name="KSO_WM_UNIT_PRESET_TEXT" val="单击此处输入你的正文"/>
  <p:tag name="KSO_WM_UNIT_TEXT_TYPE" val="1"/>
</p:tagLst>
</file>

<file path=ppt/tags/tag543.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 name="KSO_WM_UNIT_TEXT_TYPE" val="1"/>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f*1"/>
  <p:tag name="KSO_WM_TEMPLATE_CATEGORY" val="custom"/>
  <p:tag name="KSO_WM_TEMPLATE_INDEX" val="20230985"/>
  <p:tag name="KSO_WM_UNIT_LAYERLEVEL" val="1"/>
  <p:tag name="KSO_WM_TAG_VERSION" val="1.0"/>
  <p:tag name="KSO_WM_BEAUTIFY_FLAG" val="#wm#"/>
  <p:tag name="KSO_WM_UNIT_SUBTYPE" val="a"/>
  <p:tag name="KSO_WM_UNIT_NOCLEAR" val="0"/>
  <p:tag name="KSO_WM_UNIT_VALUE" val="330"/>
  <p:tag name="KSO_WM_UNIT_TYPE" val="f"/>
  <p:tag name="KSO_WM_UNIT_INDEX" val="1"/>
  <p:tag name="KSO_WM_UNIT_PRESET_TEXT" val="单击此处输入你的正文"/>
  <p:tag name="KSO_WM_UNIT_TEXT_TYPE" val="1"/>
</p:tagLst>
</file>

<file path=ppt/tags/tag546.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 name="KSO_WM_UNIT_TEXT_TYPE" val="1"/>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f*1"/>
  <p:tag name="KSO_WM_TEMPLATE_CATEGORY" val="custom"/>
  <p:tag name="KSO_WM_TEMPLATE_INDEX" val="20230985"/>
  <p:tag name="KSO_WM_UNIT_LAYERLEVEL" val="1"/>
  <p:tag name="KSO_WM_TAG_VERSION" val="1.0"/>
  <p:tag name="KSO_WM_BEAUTIFY_FLAG" val="#wm#"/>
  <p:tag name="KSO_WM_UNIT_SUBTYPE" val="a"/>
  <p:tag name="KSO_WM_UNIT_NOCLEAR" val="0"/>
  <p:tag name="KSO_WM_UNIT_VALUE" val="330"/>
  <p:tag name="KSO_WM_UNIT_TYPE" val="f"/>
  <p:tag name="KSO_WM_UNIT_INDEX" val="1"/>
  <p:tag name="KSO_WM_UNIT_PRESET_TEXT" val="单击此处输入你的正文"/>
  <p:tag name="KSO_WM_UNIT_TEXT_TYPE" val="1"/>
</p:tagLst>
</file>

<file path=ppt/tags/tag549.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5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5"/>
  <p:tag name="KSO_WM_UNIT_LAYERLEVEL" val="1"/>
  <p:tag name="KSO_WM_TAG_VERSION" val="1.0"/>
  <p:tag name="KSO_WM_UNIT_TYPE" val="i"/>
  <p:tag name="KSO_WM_UNIT_INDEX" val="55"/>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9*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1"/>
  <p:tag name="KSO_WM_UNIT_TYPE" val="a"/>
  <p:tag name="KSO_WM_UNIT_INDEX" val="1"/>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9*f*2"/>
  <p:tag name="KSO_WM_TEMPLATE_CATEGORY" val="custom"/>
  <p:tag name="KSO_WM_TEMPLATE_INDEX" val="20230985"/>
  <p:tag name="KSO_WM_UNIT_LAYERLEVEL" val="1"/>
  <p:tag name="KSO_WM_TAG_VERSION" val="1.0"/>
  <p:tag name="KSO_WM_BEAUTIFY_FLAG" val="#wm#"/>
  <p:tag name="KSO_WM_UNIT_SUBTYPE" val="b"/>
  <p:tag name="KSO_WM_UNIT_NOCLEAR" val="0"/>
  <p:tag name="KSO_WM_UNIT_VALUE" val="10"/>
  <p:tag name="KSO_WM_UNIT_TYPE" val="f"/>
  <p:tag name="KSO_WM_UNIT_INDEX" val="2"/>
</p:tagLst>
</file>

<file path=ppt/tags/tag552.xml><?xml version="1.0" encoding="utf-8"?>
<p:tagLst xmlns:p="http://schemas.openxmlformats.org/presentationml/2006/main">
  <p:tag name="KSO_WM_SLIDE_ID" val="custom20230985_9"/>
  <p:tag name="KSO_WM_TEMPLATE_SUBCATEGORY" val="29"/>
  <p:tag name="KSO_WM_TEMPLATE_MASTER_TYPE" val="0"/>
  <p:tag name="KSO_WM_TEMPLATE_COLOR_TYPE" val="0"/>
  <p:tag name="KSO_WM_SLIDE_ITEM_CNT" val="0"/>
  <p:tag name="KSO_WM_SLIDE_INDEX" val="9"/>
  <p:tag name="KSO_WM_TAG_VERSION" val="1.0"/>
  <p:tag name="KSO_WM_BEAUTIFY_FLAG" val="#wm#"/>
  <p:tag name="KSO_WM_TEMPLATE_CATEGORY" val="custom"/>
  <p:tag name="KSO_WM_TEMPLATE_INDEX" val="20230985"/>
  <p:tag name="KSO_WM_SLIDE_TYPE" val="endPage"/>
  <p:tag name="KSO_WM_SLIDE_SUBTYPE" val="pureTxt"/>
  <p:tag name="KSO_WM_SLIDE_LAYOUT" val="a_f"/>
  <p:tag name="KSO_WM_SLIDE_LAYOUT_CNT" val="1_2"/>
  <p:tag name="KSO_WM_SPECIAL_SOURCE" val="bdnull"/>
</p:tagLst>
</file>

<file path=ppt/tags/tag553.xml><?xml version="1.0" encoding="utf-8"?>
<p:tagLst xmlns:p="http://schemas.openxmlformats.org/presentationml/2006/main">
  <p:tag name="COMMONDATA" val="eyJoZGlkIjoiZjQyZTJmZjJmYTVlMmQ5MmU5OTMyMTM0NzEyYmVjMWMifQ=="/>
  <p:tag name="commondata" val="eyJoZGlkIjoiYWNlODEyNTNiZDQ3MjQ0NmY3YjE0ZDg1M2FjNGU2ODIifQ=="/>
</p:tagLst>
</file>

<file path=ppt/tags/tag5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6"/>
  <p:tag name="KSO_WM_UNIT_LAYERLEVEL" val="1"/>
  <p:tag name="KSO_WM_TAG_VERSION" val="1.0"/>
  <p:tag name="KSO_WM_UNIT_TYPE" val="i"/>
  <p:tag name="KSO_WM_UNIT_INDEX" val="56"/>
</p:tagLst>
</file>

<file path=ppt/tags/tag5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7"/>
  <p:tag name="KSO_WM_UNIT_LAYERLEVEL" val="1"/>
  <p:tag name="KSO_WM_TAG_VERSION" val="1.0"/>
  <p:tag name="KSO_WM_UNIT_TYPE" val="i"/>
  <p:tag name="KSO_WM_UNIT_INDEX" val="57"/>
</p:tagLst>
</file>

<file path=ppt/tags/tag5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8"/>
  <p:tag name="KSO_WM_UNIT_LAYERLEVEL" val="1"/>
  <p:tag name="KSO_WM_TAG_VERSION" val="1.0"/>
  <p:tag name="KSO_WM_UNIT_TYPE" val="i"/>
  <p:tag name="KSO_WM_UNIT_INDEX" val="58"/>
</p:tagLst>
</file>

<file path=ppt/tags/tag5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9"/>
  <p:tag name="KSO_WM_UNIT_LAYERLEVEL" val="1"/>
  <p:tag name="KSO_WM_TAG_VERSION" val="1.0"/>
  <p:tag name="KSO_WM_UNIT_TYPE" val="i"/>
  <p:tag name="KSO_WM_UNIT_INDEX" val="59"/>
</p:tagLst>
</file>

<file path=ppt/tags/tag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UNIT_TYPE" val="i"/>
  <p:tag name="KSO_WM_UNIT_INDEX" val="6"/>
</p:tagLst>
</file>

<file path=ppt/tags/tag6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0"/>
  <p:tag name="KSO_WM_UNIT_LAYERLEVEL" val="1"/>
  <p:tag name="KSO_WM_TAG_VERSION" val="1.0"/>
  <p:tag name="KSO_WM_UNIT_TYPE" val="i"/>
  <p:tag name="KSO_WM_UNIT_INDEX" val="60"/>
</p:tagLst>
</file>

<file path=ppt/tags/tag6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1"/>
  <p:tag name="KSO_WM_UNIT_LAYERLEVEL" val="1"/>
  <p:tag name="KSO_WM_TAG_VERSION" val="1.0"/>
  <p:tag name="KSO_WM_UNIT_TYPE" val="i"/>
  <p:tag name="KSO_WM_UNIT_INDEX" val="61"/>
</p:tagLst>
</file>

<file path=ppt/tags/tag6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2"/>
  <p:tag name="KSO_WM_UNIT_LAYERLEVEL" val="1"/>
  <p:tag name="KSO_WM_TAG_VERSION" val="1.0"/>
  <p:tag name="KSO_WM_UNIT_TYPE" val="i"/>
  <p:tag name="KSO_WM_UNIT_INDEX" val="62"/>
</p:tagLst>
</file>

<file path=ppt/tags/tag6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3"/>
  <p:tag name="KSO_WM_UNIT_LAYERLEVEL" val="1"/>
  <p:tag name="KSO_WM_TAG_VERSION" val="1.0"/>
  <p:tag name="KSO_WM_UNIT_TYPE" val="i"/>
  <p:tag name="KSO_WM_UNIT_INDEX" val="63"/>
</p:tagLst>
</file>

<file path=ppt/tags/tag6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4"/>
  <p:tag name="KSO_WM_UNIT_LAYERLEVEL" val="1"/>
  <p:tag name="KSO_WM_TAG_VERSION" val="1.0"/>
  <p:tag name="KSO_WM_UNIT_TYPE" val="i"/>
  <p:tag name="KSO_WM_UNIT_INDEX" val="64"/>
</p:tagLst>
</file>

<file path=ppt/tags/tag6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5"/>
  <p:tag name="KSO_WM_UNIT_LAYERLEVEL" val="1"/>
  <p:tag name="KSO_WM_TAG_VERSION" val="1.0"/>
  <p:tag name="KSO_WM_UNIT_TYPE" val="i"/>
  <p:tag name="KSO_WM_UNIT_INDEX" val="65"/>
</p:tagLst>
</file>

<file path=ppt/tags/tag6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6"/>
  <p:tag name="KSO_WM_UNIT_LAYERLEVEL" val="1"/>
  <p:tag name="KSO_WM_TAG_VERSION" val="1.0"/>
  <p:tag name="KSO_WM_UNIT_TYPE" val="i"/>
  <p:tag name="KSO_WM_UNIT_INDEX" val="66"/>
</p:tagLst>
</file>

<file path=ppt/tags/tag6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7"/>
  <p:tag name="KSO_WM_UNIT_LAYERLEVEL" val="1"/>
  <p:tag name="KSO_WM_TAG_VERSION" val="1.0"/>
  <p:tag name="KSO_WM_UNIT_TYPE" val="i"/>
  <p:tag name="KSO_WM_UNIT_INDEX" val="67"/>
</p:tagLst>
</file>

<file path=ppt/tags/tag6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8"/>
  <p:tag name="KSO_WM_UNIT_LAYERLEVEL" val="1"/>
  <p:tag name="KSO_WM_TAG_VERSION" val="1.0"/>
  <p:tag name="KSO_WM_UNIT_TYPE" val="i"/>
  <p:tag name="KSO_WM_UNIT_INDEX" val="68"/>
</p:tagLst>
</file>

<file path=ppt/tags/tag6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9"/>
  <p:tag name="KSO_WM_UNIT_LAYERLEVEL" val="1"/>
  <p:tag name="KSO_WM_TAG_VERSION" val="1.0"/>
  <p:tag name="KSO_WM_UNIT_TYPE" val="i"/>
  <p:tag name="KSO_WM_UNIT_INDEX" val="69"/>
</p:tagLst>
</file>

<file path=ppt/tags/tag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UNIT_TYPE" val="i"/>
  <p:tag name="KSO_WM_UNIT_INDEX" val="7"/>
</p:tagLst>
</file>

<file path=ppt/tags/tag7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0"/>
  <p:tag name="KSO_WM_UNIT_LAYERLEVEL" val="1"/>
  <p:tag name="KSO_WM_TAG_VERSION" val="1.0"/>
  <p:tag name="KSO_WM_UNIT_TYPE" val="i"/>
  <p:tag name="KSO_WM_UNIT_INDEX" val="70"/>
</p:tagLst>
</file>

<file path=ppt/tags/tag7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1"/>
  <p:tag name="KSO_WM_UNIT_LAYERLEVEL" val="1"/>
  <p:tag name="KSO_WM_TAG_VERSION" val="1.0"/>
  <p:tag name="KSO_WM_UNIT_TYPE" val="i"/>
  <p:tag name="KSO_WM_UNIT_INDEX" val="71"/>
</p:tagLst>
</file>

<file path=ppt/tags/tag7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2"/>
  <p:tag name="KSO_WM_UNIT_LAYERLEVEL" val="1"/>
  <p:tag name="KSO_WM_TAG_VERSION" val="1.0"/>
  <p:tag name="KSO_WM_UNIT_TYPE" val="i"/>
  <p:tag name="KSO_WM_UNIT_INDEX" val="72"/>
</p:tagLst>
</file>

<file path=ppt/tags/tag7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3"/>
  <p:tag name="KSO_WM_UNIT_LAYERLEVEL" val="1"/>
  <p:tag name="KSO_WM_TAG_VERSION" val="1.0"/>
  <p:tag name="KSO_WM_UNIT_TYPE" val="i"/>
  <p:tag name="KSO_WM_UNIT_INDEX" val="73"/>
</p:tagLst>
</file>

<file path=ppt/tags/tag7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4"/>
  <p:tag name="KSO_WM_UNIT_LAYERLEVEL" val="1"/>
  <p:tag name="KSO_WM_TAG_VERSION" val="1.0"/>
  <p:tag name="KSO_WM_UNIT_TYPE" val="i"/>
  <p:tag name="KSO_WM_UNIT_INDEX" val="74"/>
</p:tagLst>
</file>

<file path=ppt/tags/tag7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5"/>
  <p:tag name="KSO_WM_UNIT_LAYERLEVEL" val="1"/>
  <p:tag name="KSO_WM_TAG_VERSION" val="1.0"/>
  <p:tag name="KSO_WM_UNIT_TYPE" val="i"/>
  <p:tag name="KSO_WM_UNIT_INDEX" val="75"/>
</p:tagLst>
</file>

<file path=ppt/tags/tag7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6"/>
  <p:tag name="KSO_WM_UNIT_LAYERLEVEL" val="1"/>
  <p:tag name="KSO_WM_TAG_VERSION" val="1.0"/>
  <p:tag name="KSO_WM_UNIT_TYPE" val="i"/>
  <p:tag name="KSO_WM_UNIT_INDEX" val="76"/>
</p:tagLst>
</file>

<file path=ppt/tags/tag7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7"/>
  <p:tag name="KSO_WM_UNIT_LAYERLEVEL" val="1"/>
  <p:tag name="KSO_WM_TAG_VERSION" val="1.0"/>
  <p:tag name="KSO_WM_UNIT_TYPE" val="i"/>
  <p:tag name="KSO_WM_UNIT_INDEX" val="77"/>
</p:tagLst>
</file>

<file path=ppt/tags/tag7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8"/>
  <p:tag name="KSO_WM_UNIT_LAYERLEVEL" val="1"/>
  <p:tag name="KSO_WM_TAG_VERSION" val="1.0"/>
  <p:tag name="KSO_WM_UNIT_TYPE" val="i"/>
  <p:tag name="KSO_WM_UNIT_INDEX" val="78"/>
</p:tagLst>
</file>

<file path=ppt/tags/tag7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9"/>
  <p:tag name="KSO_WM_UNIT_LAYERLEVEL" val="1"/>
  <p:tag name="KSO_WM_TAG_VERSION" val="1.0"/>
  <p:tag name="KSO_WM_UNIT_TYPE" val="i"/>
  <p:tag name="KSO_WM_UNIT_INDEX" val="79"/>
</p:tagLst>
</file>

<file path=ppt/tags/tag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8"/>
  <p:tag name="KSO_WM_UNIT_LAYERLEVEL" val="1"/>
  <p:tag name="KSO_WM_TAG_VERSION" val="1.0"/>
  <p:tag name="KSO_WM_UNIT_TYPE" val="i"/>
  <p:tag name="KSO_WM_UNIT_INDEX" val="8"/>
</p:tagLst>
</file>

<file path=ppt/tags/tag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80"/>
  <p:tag name="KSO_WM_UNIT_LAYERLEVEL" val="1"/>
  <p:tag name="KSO_WM_TAG_VERSION" val="1.0"/>
  <p:tag name="KSO_WM_UNIT_TYPE" val="i"/>
  <p:tag name="KSO_WM_UNIT_INDEX" val="80"/>
</p:tagLst>
</file>

<file path=ppt/tags/tag8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1*i*81"/>
  <p:tag name="KSO_WM_UNIT_LAYERLEVEL" val="1"/>
  <p:tag name="KSO_WM_TAG_VERSION" val="1.0"/>
  <p:tag name="KSO_WM_UNIT_TYPE" val="i"/>
  <p:tag name="KSO_WM_UNIT_INDEX" val="8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2"/>
  <p:tag name="KSO_WM_UNIT_LAYERLEVEL" val="1"/>
  <p:tag name="KSO_WM_TAG_VERSION" val="1.0"/>
  <p:tag name="KSO_WM_BEAUTIFY_FLAG" val="#wm#"/>
  <p:tag name="KSO_WM_UNIT_PRESET_TEXT" val="公司名占位符"/>
  <p:tag name="KSO_WM_UNIT_NOCLEAR" val="0"/>
  <p:tag name="KSO_WM_UNIT_VALUE" val="23"/>
  <p:tag name="KSO_WM_UNIT_TYPE" val="f"/>
  <p:tag name="KSO_WM_UNIT_INDEX" val="2"/>
  <p:tag name="KSO_WM_UNIT_SUBTYPE" val="g"/>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8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82"/>
  <p:tag name="KSO_WM_UNIT_LAYERLEVEL" val="1"/>
  <p:tag name="KSO_WM_TAG_VERSION" val="1.0"/>
  <p:tag name="KSO_WM_UNIT_TYPE" val="i"/>
  <p:tag name="KSO_WM_UNIT_INDEX" val="82"/>
</p:tagLst>
</file>

<file path=ppt/tags/tag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9"/>
  <p:tag name="KSO_WM_UNIT_LAYERLEVEL" val="1"/>
  <p:tag name="KSO_WM_TAG_VERSION" val="1.0"/>
  <p:tag name="KSO_WM_UNIT_TYPE" val="i"/>
  <p:tag name="KSO_WM_UNIT_INDEX" val="9"/>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UNIT_TYPE" val="i"/>
  <p:tag name="KSO_WM_UNIT_INDEX" val="1"/>
</p:tagLst>
</file>

<file path=ppt/tags/tag9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UNIT_TYPE" val="i"/>
  <p:tag name="KSO_WM_UNIT_INDEX" val="2"/>
</p:tagLst>
</file>

<file path=ppt/tags/tag9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
  <p:tag name="KSO_WM_UNIT_LAYERLEVEL" val="1"/>
  <p:tag name="KSO_WM_TAG_VERSION" val="1.0"/>
  <p:tag name="KSO_WM_UNIT_TYPE" val="i"/>
  <p:tag name="KSO_WM_UNIT_INDEX" val="3"/>
</p:tagLst>
</file>

<file path=ppt/tags/tag9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
  <p:tag name="KSO_WM_UNIT_LAYERLEVEL" val="1"/>
  <p:tag name="KSO_WM_TAG_VERSION" val="1.0"/>
  <p:tag name="KSO_WM_UNIT_TYPE" val="i"/>
  <p:tag name="KSO_WM_UNIT_INDEX" val="4"/>
</p:tagLst>
</file>

<file path=ppt/tags/tag9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
  <p:tag name="KSO_WM_UNIT_LAYERLEVEL" val="1"/>
  <p:tag name="KSO_WM_TAG_VERSION" val="1.0"/>
  <p:tag name="KSO_WM_UNIT_TYPE" val="i"/>
  <p:tag name="KSO_WM_UNIT_INDEX" val="5"/>
</p:tagLst>
</file>

<file path=ppt/theme/theme1.xml><?xml version="1.0" encoding="utf-8"?>
<a:theme xmlns:a="http://schemas.openxmlformats.org/drawingml/2006/main" name="Office 主题​​">
  <a:themeElements>
    <a:clrScheme name="红色-蓝色">
      <a:dk1>
        <a:srgbClr val="000000"/>
      </a:dk1>
      <a:lt1>
        <a:srgbClr val="FFFFFF"/>
      </a:lt1>
      <a:dk2>
        <a:srgbClr val="182F40"/>
      </a:dk2>
      <a:lt2>
        <a:srgbClr val="DBECF9"/>
      </a:lt2>
      <a:accent1>
        <a:srgbClr val="F47171"/>
      </a:accent1>
      <a:accent2>
        <a:srgbClr val="D67B85"/>
      </a:accent2>
      <a:accent3>
        <a:srgbClr val="B9859A"/>
      </a:accent3>
      <a:accent4>
        <a:srgbClr val="9B90AE"/>
      </a:accent4>
      <a:accent5>
        <a:srgbClr val="7E9AC3"/>
      </a:accent5>
      <a:accent6>
        <a:srgbClr val="60A4D7"/>
      </a:accent6>
      <a:hlink>
        <a:srgbClr val="0563C1"/>
      </a:hlink>
      <a:folHlink>
        <a:srgbClr val="954D72"/>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a:defPPr>
      </a:lstStyle>
      <a:style>
        <a:lnRef idx="2">
          <a:schemeClr val="accent1">
            <a:lumMod val="75000"/>
          </a:schemeClr>
        </a:lnRef>
        <a:fillRef idx="1">
          <a:schemeClr val="accent1"/>
        </a:fillRef>
        <a:effectRef idx="0">
          <a:srgbClr val="FFFFFF"/>
        </a:effectRef>
        <a:fontRef idx="minor">
          <a:schemeClr val="lt1"/>
        </a:fontRef>
      </a:style>
    </a:spDef>
    <a:lnDef>
      <a:spPr>
        <a:ln>
          <a:solidFill>
            <a:schemeClr val="accent6"/>
          </a:solidFill>
        </a:ln>
      </a:spPr>
      <a:bodyPr/>
      <a:lstStyle/>
      <a:style>
        <a:lnRef idx="2">
          <a:schemeClr val="accent1"/>
        </a:lnRef>
        <a:fillRef idx="0">
          <a:srgbClr val="FFFFFF"/>
        </a:fillRef>
        <a:effectRef idx="0">
          <a:srgbClr val="FFFFFF"/>
        </a:effectRef>
        <a:fontRef idx="minor">
          <a:schemeClr val="tx1"/>
        </a:fontRef>
      </a:style>
    </a:lnDef>
    <a:txDef>
      <a:spPr>
        <a:noFill/>
      </a:spPr>
      <a:bodyPr wrap="none" rtlCol="0">
        <a:spAutoFit/>
      </a:bodyPr>
      <a:lstStyle>
        <a:defPPr algn="l">
          <a:defRPr dirty="0" err="1" smtClean="0">
            <a:solidFill>
              <a:schemeClr val="accent6"/>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2828</Words>
  <Application>WPS Presentation</Application>
  <PresentationFormat>宽屏</PresentationFormat>
  <Paragraphs>133</Paragraphs>
  <Slides>24</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24</vt:i4>
      </vt:variant>
    </vt:vector>
  </HeadingPairs>
  <TitlesOfParts>
    <vt:vector size="39" baseType="lpstr">
      <vt:lpstr>Arial</vt:lpstr>
      <vt:lpstr>宋体</vt:lpstr>
      <vt:lpstr>Wingdings</vt:lpstr>
      <vt:lpstr>微软雅黑</vt:lpstr>
      <vt:lpstr>Arial Bold</vt:lpstr>
      <vt:lpstr>汉仪旗黑</vt:lpstr>
      <vt:lpstr>宋体</vt:lpstr>
      <vt:lpstr>Arial Unicode MS</vt:lpstr>
      <vt:lpstr>等线</vt:lpstr>
      <vt:lpstr>汉仪中等线KW</vt:lpstr>
      <vt:lpstr>汉仪书宋二KW</vt:lpstr>
      <vt:lpstr>Calibri</vt:lpstr>
      <vt:lpstr>Helvetica Neue</vt:lpstr>
      <vt:lpstr>微软雅黑</vt:lpstr>
      <vt:lpstr>Office 主题​​</vt:lpstr>
      <vt:lpstr>Game Pitch</vt:lpstr>
      <vt:lpstr>Game Overview</vt:lpstr>
      <vt:lpstr>Game Overview - Fruit Fall Frenzy</vt:lpstr>
      <vt:lpstr>Gameplay Flow</vt:lpstr>
      <vt:lpstr>PowerPoint 演示文稿</vt:lpstr>
      <vt:lpstr>PowerPoint 演示文稿</vt:lpstr>
      <vt:lpstr>PowerPoint 演示文稿</vt:lpstr>
      <vt:lpstr>PowerPoint 演示文稿</vt:lpstr>
      <vt:lpstr>Mechanics</vt:lpstr>
      <vt:lpstr>Game Mechanics</vt:lpstr>
      <vt:lpstr>PowerPoint 演示文稿</vt:lpstr>
      <vt:lpstr>PowerPoint 演示文稿</vt:lpstr>
      <vt:lpstr>PowerPoint 演示文稿</vt:lpstr>
      <vt:lpstr>Game Mechanics</vt:lpstr>
      <vt:lpstr>PowerPoint 演示文稿</vt:lpstr>
      <vt:lpstr>Scoring and Progression</vt:lpstr>
      <vt:lpstr>PowerPoint 演示文稿</vt:lpstr>
      <vt:lpstr>Scoring and Progression</vt:lpstr>
      <vt:lpstr>PowerPoint 演示文稿</vt:lpstr>
      <vt:lpstr>Closing</vt:lpstr>
      <vt:lpstr>Closing</vt:lpstr>
      <vt:lpstr>4.1 Add Animation</vt:lpstr>
      <vt:lpstr>4.2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单击此处添加文档标题</dc:title>
  <dc:creator>O365</dc:creator>
  <cp:lastModifiedBy>Ariel</cp:lastModifiedBy>
  <cp:revision>366</cp:revision>
  <dcterms:created xsi:type="dcterms:W3CDTF">2025-02-18T05:47:21Z</dcterms:created>
  <dcterms:modified xsi:type="dcterms:W3CDTF">2025-02-18T05:47:21Z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FC8DBD354E5204364EA480678E26AA45_41</vt:lpwstr>
  </property>
  <property fmtid="{D5CDD505-2E9C-101B-9397-08002B2CF9AE}" pid="3" name="KSOProductBuildVer">
    <vt:lpwstr>1033-6.7.1.8828</vt:lpwstr>
  </property>
</Properties>
</file>